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PT Sans"/>
      <p:regular r:id="rId33"/>
      <p:bold r:id="rId34"/>
      <p:italic r:id="rId35"/>
      <p:boldItalic r:id="rId36"/>
    </p:embeddedFont>
    <p:embeddedFont>
      <p:font typeface="Ex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ikpqGIoIpLmtyDjR1+Q5O4NeO2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PTSans-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PTSans-italic.fntdata"/><Relationship Id="rId12" Type="http://schemas.openxmlformats.org/officeDocument/2006/relationships/slide" Target="slides/slide8.xml"/><Relationship Id="rId34" Type="http://schemas.openxmlformats.org/officeDocument/2006/relationships/font" Target="fonts/PTSans-bold.fntdata"/><Relationship Id="rId15" Type="http://schemas.openxmlformats.org/officeDocument/2006/relationships/slide" Target="slides/slide11.xml"/><Relationship Id="rId37" Type="http://schemas.openxmlformats.org/officeDocument/2006/relationships/font" Target="fonts/Exo-regular.fntdata"/><Relationship Id="rId14" Type="http://schemas.openxmlformats.org/officeDocument/2006/relationships/slide" Target="slides/slide10.xml"/><Relationship Id="rId36" Type="http://schemas.openxmlformats.org/officeDocument/2006/relationships/font" Target="fonts/PTSans-boldItalic.fntdata"/><Relationship Id="rId17" Type="http://schemas.openxmlformats.org/officeDocument/2006/relationships/slide" Target="slides/slide13.xml"/><Relationship Id="rId39" Type="http://schemas.openxmlformats.org/officeDocument/2006/relationships/font" Target="fonts/Exo-italic.fntdata"/><Relationship Id="rId16" Type="http://schemas.openxmlformats.org/officeDocument/2006/relationships/slide" Target="slides/slide12.xml"/><Relationship Id="rId38" Type="http://schemas.openxmlformats.org/officeDocument/2006/relationships/font" Target="fonts/Ex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1" name="Google Shape;26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9" name="Google Shape;28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0" name="Google Shape;29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22ee875180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5" name="Google Shape;2925;g22ee875180c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6" name="Google Shape;29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1" name="Google Shape;29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3" name="Google Shape;29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8" name="Google Shape;296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7" name="Google Shape;29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22ee87518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3" name="Google Shape;3003;g22ee875180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22ee87518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8" name="Google Shape;3018;g22ee875180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6" name="Google Shape;26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22ee875180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7" name="Google Shape;3027;g22ee875180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22ee87518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5" name="Google Shape;3035;g22ee875180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22ee875180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4" name="Google Shape;3044;g22ee875180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22ee875180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9" name="Google Shape;3059;g22ee875180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5" name="Google Shape;30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3" name="Google Shape;27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0" name="Google Shape;27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4" name="Google Shape;27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PT Sans"/>
                <a:ea typeface="PT Sans"/>
                <a:cs typeface="PT Sans"/>
                <a:sym typeface="PT Sans"/>
              </a:rPr>
              <a:t>Phân tích tính cách khách hàng giúp doanh nghiệp sửa đổi sản phẩm của mình dựa trên khách hàng mục tiêu từ các loại phân khúc khách hàng khác nhau. Ví dụ: thay vì chi tiền để tiếp thị sản phẩm mới cho mọi khách hàng trong cơ sở dữ liệu của công ty, công ty có thể phân tích phân khúc khách hàng nào có nhiều khả năng mua sản phẩm nhất và sau đó chỉ tiếp thị sản phẩm trên phân khúc cụ thể đó.</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8" name="Google Shape;28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0" name="Google Shape;28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257e2a4be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3" name="Google Shape;2893;g257e2a4be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60"/>
          <p:cNvGrpSpPr/>
          <p:nvPr/>
        </p:nvGrpSpPr>
        <p:grpSpPr>
          <a:xfrm>
            <a:off x="-24" y="-27"/>
            <a:ext cx="9143711" cy="5143338"/>
            <a:chOff x="597550" y="708125"/>
            <a:chExt cx="6449225" cy="4193850"/>
          </a:xfrm>
        </p:grpSpPr>
        <p:sp>
          <p:nvSpPr>
            <p:cNvPr id="10" name="Google Shape;10;p6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6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6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60"/>
          <p:cNvSpPr txBox="1"/>
          <p:nvPr>
            <p:ph type="ctrTitle"/>
          </p:nvPr>
        </p:nvSpPr>
        <p:spPr>
          <a:xfrm>
            <a:off x="1317600" y="1193625"/>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60"/>
          <p:cNvSpPr txBox="1"/>
          <p:nvPr>
            <p:ph idx="1" type="subTitle"/>
          </p:nvPr>
        </p:nvSpPr>
        <p:spPr>
          <a:xfrm>
            <a:off x="2298150" y="3376773"/>
            <a:ext cx="4547700" cy="3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60"/>
          <p:cNvGrpSpPr/>
          <p:nvPr/>
        </p:nvGrpSpPr>
        <p:grpSpPr>
          <a:xfrm>
            <a:off x="-11" y="606814"/>
            <a:ext cx="1284436" cy="586800"/>
            <a:chOff x="-11" y="606814"/>
            <a:chExt cx="1284436" cy="586800"/>
          </a:xfrm>
        </p:grpSpPr>
        <p:sp>
          <p:nvSpPr>
            <p:cNvPr id="51" name="Google Shape;51;p60"/>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60"/>
            <p:cNvGrpSpPr/>
            <p:nvPr/>
          </p:nvGrpSpPr>
          <p:grpSpPr>
            <a:xfrm rot="10800000">
              <a:off x="-11" y="779178"/>
              <a:ext cx="883262" cy="242091"/>
              <a:chOff x="2300350" y="2601250"/>
              <a:chExt cx="2275275" cy="623625"/>
            </a:xfrm>
          </p:grpSpPr>
          <p:sp>
            <p:nvSpPr>
              <p:cNvPr id="53" name="Google Shape;53;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 name="Google Shape;59;p60"/>
          <p:cNvGrpSpPr/>
          <p:nvPr/>
        </p:nvGrpSpPr>
        <p:grpSpPr>
          <a:xfrm rot="5400000">
            <a:off x="85100" y="1849625"/>
            <a:ext cx="98902" cy="553090"/>
            <a:chOff x="4898850" y="4820550"/>
            <a:chExt cx="98902" cy="553090"/>
          </a:xfrm>
        </p:grpSpPr>
        <p:sp>
          <p:nvSpPr>
            <p:cNvPr id="60" name="Google Shape;60;p6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60"/>
          <p:cNvGrpSpPr/>
          <p:nvPr/>
        </p:nvGrpSpPr>
        <p:grpSpPr>
          <a:xfrm>
            <a:off x="-1414555" y="3058729"/>
            <a:ext cx="2297800" cy="347400"/>
            <a:chOff x="-1414555" y="3058729"/>
            <a:chExt cx="2297800" cy="347400"/>
          </a:xfrm>
        </p:grpSpPr>
        <p:sp>
          <p:nvSpPr>
            <p:cNvPr id="66" name="Google Shape;66;p60"/>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0"/>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60"/>
          <p:cNvGrpSpPr/>
          <p:nvPr/>
        </p:nvGrpSpPr>
        <p:grpSpPr>
          <a:xfrm flipH="1">
            <a:off x="-799253" y="4139005"/>
            <a:ext cx="1823015" cy="196993"/>
            <a:chOff x="7857346" y="4002005"/>
            <a:chExt cx="1823015" cy="196993"/>
          </a:xfrm>
        </p:grpSpPr>
        <p:sp>
          <p:nvSpPr>
            <p:cNvPr id="69" name="Google Shape;69;p6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60"/>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0"/>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0"/>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60"/>
          <p:cNvGrpSpPr/>
          <p:nvPr/>
        </p:nvGrpSpPr>
        <p:grpSpPr>
          <a:xfrm>
            <a:off x="7812807" y="997962"/>
            <a:ext cx="1520982" cy="302065"/>
            <a:chOff x="5642557" y="-150670"/>
            <a:chExt cx="1520982" cy="302065"/>
          </a:xfrm>
        </p:grpSpPr>
        <p:sp>
          <p:nvSpPr>
            <p:cNvPr id="76" name="Google Shape;76;p6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60"/>
          <p:cNvGrpSpPr/>
          <p:nvPr/>
        </p:nvGrpSpPr>
        <p:grpSpPr>
          <a:xfrm>
            <a:off x="8495989" y="1713528"/>
            <a:ext cx="883262" cy="242091"/>
            <a:chOff x="2300350" y="2601250"/>
            <a:chExt cx="2275275" cy="623625"/>
          </a:xfrm>
        </p:grpSpPr>
        <p:sp>
          <p:nvSpPr>
            <p:cNvPr id="82" name="Google Shape;82;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60"/>
          <p:cNvGrpSpPr/>
          <p:nvPr/>
        </p:nvGrpSpPr>
        <p:grpSpPr>
          <a:xfrm>
            <a:off x="8267392" y="3231066"/>
            <a:ext cx="1105976" cy="133969"/>
            <a:chOff x="8183182" y="663852"/>
            <a:chExt cx="1475028" cy="178673"/>
          </a:xfrm>
        </p:grpSpPr>
        <p:grpSp>
          <p:nvGrpSpPr>
            <p:cNvPr id="89" name="Google Shape;89;p60"/>
            <p:cNvGrpSpPr/>
            <p:nvPr/>
          </p:nvGrpSpPr>
          <p:grpSpPr>
            <a:xfrm>
              <a:off x="8183182" y="774425"/>
              <a:ext cx="1178025" cy="68100"/>
              <a:chOff x="2024450" y="204150"/>
              <a:chExt cx="1178025" cy="68100"/>
            </a:xfrm>
          </p:grpSpPr>
          <p:sp>
            <p:nvSpPr>
              <p:cNvPr id="90" name="Google Shape;90;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60"/>
            <p:cNvGrpSpPr/>
            <p:nvPr/>
          </p:nvGrpSpPr>
          <p:grpSpPr>
            <a:xfrm>
              <a:off x="8480185" y="663852"/>
              <a:ext cx="1178025" cy="68100"/>
              <a:chOff x="2024450" y="204150"/>
              <a:chExt cx="1178025" cy="68100"/>
            </a:xfrm>
          </p:grpSpPr>
          <p:sp>
            <p:nvSpPr>
              <p:cNvPr id="101" name="Google Shape;101;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1" name="Google Shape;111;p60"/>
          <p:cNvGrpSpPr/>
          <p:nvPr/>
        </p:nvGrpSpPr>
        <p:grpSpPr>
          <a:xfrm rot="5400000">
            <a:off x="8520259" y="3926674"/>
            <a:ext cx="302065" cy="1520982"/>
            <a:chOff x="-108754" y="2690919"/>
            <a:chExt cx="302065" cy="1520982"/>
          </a:xfrm>
        </p:grpSpPr>
        <p:sp>
          <p:nvSpPr>
            <p:cNvPr id="112" name="Google Shape;112;p6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60"/>
          <p:cNvGrpSpPr/>
          <p:nvPr/>
        </p:nvGrpSpPr>
        <p:grpSpPr>
          <a:xfrm>
            <a:off x="1710357" y="-107958"/>
            <a:ext cx="1520982" cy="302065"/>
            <a:chOff x="5642557" y="-150670"/>
            <a:chExt cx="1520982" cy="302065"/>
          </a:xfrm>
        </p:grpSpPr>
        <p:sp>
          <p:nvSpPr>
            <p:cNvPr id="118" name="Google Shape;118;p6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60"/>
          <p:cNvGrpSpPr/>
          <p:nvPr/>
        </p:nvGrpSpPr>
        <p:grpSpPr>
          <a:xfrm>
            <a:off x="6420895" y="-1455296"/>
            <a:ext cx="347400" cy="2297800"/>
            <a:chOff x="6420895" y="-1455296"/>
            <a:chExt cx="347400" cy="2297800"/>
          </a:xfrm>
        </p:grpSpPr>
        <p:sp>
          <p:nvSpPr>
            <p:cNvPr id="124" name="Google Shape;124;p60"/>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0"/>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60"/>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920" name="Shape 920"/>
        <p:cNvGrpSpPr/>
        <p:nvPr/>
      </p:nvGrpSpPr>
      <p:grpSpPr>
        <a:xfrm>
          <a:off x="0" y="0"/>
          <a:ext cx="0" cy="0"/>
          <a:chOff x="0" y="0"/>
          <a:chExt cx="0" cy="0"/>
        </a:xfrm>
      </p:grpSpPr>
      <p:grpSp>
        <p:nvGrpSpPr>
          <p:cNvPr id="921" name="Google Shape;921;p69"/>
          <p:cNvGrpSpPr/>
          <p:nvPr/>
        </p:nvGrpSpPr>
        <p:grpSpPr>
          <a:xfrm>
            <a:off x="-24" y="-27"/>
            <a:ext cx="9143711" cy="5143338"/>
            <a:chOff x="597550" y="708125"/>
            <a:chExt cx="6449225" cy="4193850"/>
          </a:xfrm>
        </p:grpSpPr>
        <p:sp>
          <p:nvSpPr>
            <p:cNvPr id="922" name="Google Shape;922;p6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0" name="Google Shape;960;p69"/>
          <p:cNvSpPr txBox="1"/>
          <p:nvPr>
            <p:ph type="title"/>
          </p:nvPr>
        </p:nvSpPr>
        <p:spPr>
          <a:xfrm>
            <a:off x="1773100" y="2597100"/>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61" name="Google Shape;961;p69"/>
          <p:cNvSpPr txBox="1"/>
          <p:nvPr>
            <p:ph idx="1" type="subTitle"/>
          </p:nvPr>
        </p:nvSpPr>
        <p:spPr>
          <a:xfrm>
            <a:off x="1173396" y="1500310"/>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2" name="Google Shape;962;p69"/>
          <p:cNvSpPr txBox="1"/>
          <p:nvPr>
            <p:ph idx="2" type="title"/>
          </p:nvPr>
        </p:nvSpPr>
        <p:spPr>
          <a:xfrm>
            <a:off x="5491225" y="3013625"/>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63" name="Google Shape;963;p69"/>
          <p:cNvSpPr txBox="1"/>
          <p:nvPr>
            <p:ph idx="3" type="subTitle"/>
          </p:nvPr>
        </p:nvSpPr>
        <p:spPr>
          <a:xfrm>
            <a:off x="4891521" y="3409635"/>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64" name="Google Shape;964;p69"/>
          <p:cNvGrpSpPr/>
          <p:nvPr/>
        </p:nvGrpSpPr>
        <p:grpSpPr>
          <a:xfrm>
            <a:off x="-11" y="4386462"/>
            <a:ext cx="1284436" cy="586800"/>
            <a:chOff x="-11" y="4386462"/>
            <a:chExt cx="1284436" cy="586800"/>
          </a:xfrm>
        </p:grpSpPr>
        <p:sp>
          <p:nvSpPr>
            <p:cNvPr id="965" name="Google Shape;965;p6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6" name="Google Shape;966;p69"/>
            <p:cNvGrpSpPr/>
            <p:nvPr/>
          </p:nvGrpSpPr>
          <p:grpSpPr>
            <a:xfrm rot="10800000">
              <a:off x="-11" y="4558826"/>
              <a:ext cx="883262" cy="242091"/>
              <a:chOff x="2300350" y="2601250"/>
              <a:chExt cx="2275275" cy="623625"/>
            </a:xfrm>
          </p:grpSpPr>
          <p:sp>
            <p:nvSpPr>
              <p:cNvPr id="967" name="Google Shape;967;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3" name="Google Shape;973;p69"/>
          <p:cNvGrpSpPr/>
          <p:nvPr/>
        </p:nvGrpSpPr>
        <p:grpSpPr>
          <a:xfrm>
            <a:off x="1852307" y="-114308"/>
            <a:ext cx="1520982" cy="302065"/>
            <a:chOff x="5642557" y="-150670"/>
            <a:chExt cx="1520982" cy="302065"/>
          </a:xfrm>
        </p:grpSpPr>
        <p:sp>
          <p:nvSpPr>
            <p:cNvPr id="974" name="Google Shape;974;p6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69"/>
          <p:cNvGrpSpPr/>
          <p:nvPr/>
        </p:nvGrpSpPr>
        <p:grpSpPr>
          <a:xfrm rot="5400000">
            <a:off x="85100" y="1523550"/>
            <a:ext cx="98902" cy="553090"/>
            <a:chOff x="4898850" y="4820550"/>
            <a:chExt cx="98902" cy="553090"/>
          </a:xfrm>
        </p:grpSpPr>
        <p:sp>
          <p:nvSpPr>
            <p:cNvPr id="980" name="Google Shape;980;p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5" name="Google Shape;985;p6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9" name="Google Shape;989;p69"/>
          <p:cNvGrpSpPr/>
          <p:nvPr/>
        </p:nvGrpSpPr>
        <p:grpSpPr>
          <a:xfrm rot="5400000">
            <a:off x="8520259" y="3926674"/>
            <a:ext cx="302065" cy="1520982"/>
            <a:chOff x="-108754" y="2690919"/>
            <a:chExt cx="302065" cy="1520982"/>
          </a:xfrm>
        </p:grpSpPr>
        <p:sp>
          <p:nvSpPr>
            <p:cNvPr id="990" name="Google Shape;990;p6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5" name="Google Shape;995;p69"/>
          <p:cNvSpPr txBox="1"/>
          <p:nvPr>
            <p:ph idx="4" type="title"/>
          </p:nvPr>
        </p:nvSpPr>
        <p:spPr>
          <a:xfrm>
            <a:off x="713100" y="53940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996" name="Shape 996"/>
        <p:cNvGrpSpPr/>
        <p:nvPr/>
      </p:nvGrpSpPr>
      <p:grpSpPr>
        <a:xfrm>
          <a:off x="0" y="0"/>
          <a:ext cx="0" cy="0"/>
          <a:chOff x="0" y="0"/>
          <a:chExt cx="0" cy="0"/>
        </a:xfrm>
      </p:grpSpPr>
      <p:grpSp>
        <p:nvGrpSpPr>
          <p:cNvPr id="997" name="Google Shape;997;p70"/>
          <p:cNvGrpSpPr/>
          <p:nvPr/>
        </p:nvGrpSpPr>
        <p:grpSpPr>
          <a:xfrm>
            <a:off x="-24" y="-27"/>
            <a:ext cx="9143711" cy="5143338"/>
            <a:chOff x="597550" y="708125"/>
            <a:chExt cx="6449225" cy="4193850"/>
          </a:xfrm>
        </p:grpSpPr>
        <p:sp>
          <p:nvSpPr>
            <p:cNvPr id="998" name="Google Shape;998;p7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6" name="Google Shape;1036;p70"/>
          <p:cNvSpPr txBox="1"/>
          <p:nvPr>
            <p:ph type="title"/>
          </p:nvPr>
        </p:nvSpPr>
        <p:spPr>
          <a:xfrm>
            <a:off x="1858000" y="3253511"/>
            <a:ext cx="5428800" cy="4344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37" name="Google Shape;1037;p70"/>
          <p:cNvSpPr txBox="1"/>
          <p:nvPr>
            <p:ph idx="1" type="subTitle"/>
          </p:nvPr>
        </p:nvSpPr>
        <p:spPr>
          <a:xfrm>
            <a:off x="2262900" y="1459638"/>
            <a:ext cx="4618200" cy="1677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1038" name="Google Shape;1038;p70"/>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9" name="Google Shape;1039;p70"/>
          <p:cNvGrpSpPr/>
          <p:nvPr/>
        </p:nvGrpSpPr>
        <p:grpSpPr>
          <a:xfrm rot="-5400000">
            <a:off x="6107446" y="30626"/>
            <a:ext cx="1823016" cy="296643"/>
            <a:chOff x="7857346" y="3902355"/>
            <a:chExt cx="1823016" cy="296643"/>
          </a:xfrm>
        </p:grpSpPr>
        <p:sp>
          <p:nvSpPr>
            <p:cNvPr id="1040" name="Google Shape;1040;p7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6" name="Google Shape;1046;p70"/>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7" name="Google Shape;1047;p70"/>
          <p:cNvGrpSpPr/>
          <p:nvPr/>
        </p:nvGrpSpPr>
        <p:grpSpPr>
          <a:xfrm>
            <a:off x="8658746" y="2958680"/>
            <a:ext cx="1823015" cy="196993"/>
            <a:chOff x="7857346" y="4002005"/>
            <a:chExt cx="1823015" cy="196993"/>
          </a:xfrm>
        </p:grpSpPr>
        <p:sp>
          <p:nvSpPr>
            <p:cNvPr id="1048" name="Google Shape;1048;p7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1" name="Google Shape;1051;p70"/>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0"/>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3" name="Google Shape;1053;p70"/>
          <p:cNvGrpSpPr/>
          <p:nvPr/>
        </p:nvGrpSpPr>
        <p:grpSpPr>
          <a:xfrm rot="-5400000">
            <a:off x="338683" y="-295650"/>
            <a:ext cx="302065" cy="1520982"/>
            <a:chOff x="-108754" y="2690919"/>
            <a:chExt cx="302065" cy="1520982"/>
          </a:xfrm>
        </p:grpSpPr>
        <p:sp>
          <p:nvSpPr>
            <p:cNvPr id="1054" name="Google Shape;1054;p7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9" name="Google Shape;1059;p70"/>
          <p:cNvGrpSpPr/>
          <p:nvPr/>
        </p:nvGrpSpPr>
        <p:grpSpPr>
          <a:xfrm>
            <a:off x="4296532" y="4950349"/>
            <a:ext cx="1520982" cy="302065"/>
            <a:chOff x="5642557" y="-150670"/>
            <a:chExt cx="1520982" cy="302065"/>
          </a:xfrm>
        </p:grpSpPr>
        <p:sp>
          <p:nvSpPr>
            <p:cNvPr id="1060" name="Google Shape;1060;p7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5" name="Google Shape;1065;p70"/>
          <p:cNvGrpSpPr/>
          <p:nvPr/>
        </p:nvGrpSpPr>
        <p:grpSpPr>
          <a:xfrm rot="5400000">
            <a:off x="6750925" y="4175162"/>
            <a:ext cx="98902" cy="553090"/>
            <a:chOff x="4898850" y="4820550"/>
            <a:chExt cx="98902" cy="553090"/>
          </a:xfrm>
        </p:grpSpPr>
        <p:sp>
          <p:nvSpPr>
            <p:cNvPr id="1066" name="Google Shape;1066;p7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70"/>
          <p:cNvGrpSpPr/>
          <p:nvPr/>
        </p:nvGrpSpPr>
        <p:grpSpPr>
          <a:xfrm>
            <a:off x="-1414555" y="3744529"/>
            <a:ext cx="2297800" cy="347400"/>
            <a:chOff x="-1414555" y="3744529"/>
            <a:chExt cx="2297800" cy="347400"/>
          </a:xfrm>
        </p:grpSpPr>
        <p:sp>
          <p:nvSpPr>
            <p:cNvPr id="1072" name="Google Shape;1072;p70"/>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0"/>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70"/>
          <p:cNvGrpSpPr/>
          <p:nvPr/>
        </p:nvGrpSpPr>
        <p:grpSpPr>
          <a:xfrm rot="10800000">
            <a:off x="-155261" y="2431003"/>
            <a:ext cx="883262" cy="242091"/>
            <a:chOff x="2300350" y="2601250"/>
            <a:chExt cx="2275275" cy="623625"/>
          </a:xfrm>
        </p:grpSpPr>
        <p:sp>
          <p:nvSpPr>
            <p:cNvPr id="1075" name="Google Shape;1075;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081" name="Shape 1081"/>
        <p:cNvGrpSpPr/>
        <p:nvPr/>
      </p:nvGrpSpPr>
      <p:grpSpPr>
        <a:xfrm>
          <a:off x="0" y="0"/>
          <a:ext cx="0" cy="0"/>
          <a:chOff x="0" y="0"/>
          <a:chExt cx="0" cy="0"/>
        </a:xfrm>
      </p:grpSpPr>
      <p:grpSp>
        <p:nvGrpSpPr>
          <p:cNvPr id="1082" name="Google Shape;1082;p71"/>
          <p:cNvGrpSpPr/>
          <p:nvPr/>
        </p:nvGrpSpPr>
        <p:grpSpPr>
          <a:xfrm>
            <a:off x="-24" y="-27"/>
            <a:ext cx="9143711" cy="5143338"/>
            <a:chOff x="597550" y="708125"/>
            <a:chExt cx="6449225" cy="4193850"/>
          </a:xfrm>
        </p:grpSpPr>
        <p:sp>
          <p:nvSpPr>
            <p:cNvPr id="1083" name="Google Shape;1083;p7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71"/>
          <p:cNvGrpSpPr/>
          <p:nvPr/>
        </p:nvGrpSpPr>
        <p:grpSpPr>
          <a:xfrm>
            <a:off x="4674957" y="4956042"/>
            <a:ext cx="1520982" cy="302065"/>
            <a:chOff x="5642557" y="-150670"/>
            <a:chExt cx="1520982" cy="302065"/>
          </a:xfrm>
        </p:grpSpPr>
        <p:sp>
          <p:nvSpPr>
            <p:cNvPr id="1122" name="Google Shape;1122;p7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71"/>
          <p:cNvGrpSpPr/>
          <p:nvPr/>
        </p:nvGrpSpPr>
        <p:grpSpPr>
          <a:xfrm rot="5400000">
            <a:off x="85100" y="2306825"/>
            <a:ext cx="98902" cy="553090"/>
            <a:chOff x="4898850" y="4820550"/>
            <a:chExt cx="98902" cy="553090"/>
          </a:xfrm>
        </p:grpSpPr>
        <p:sp>
          <p:nvSpPr>
            <p:cNvPr id="1128" name="Google Shape;1128;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71"/>
          <p:cNvGrpSpPr/>
          <p:nvPr/>
        </p:nvGrpSpPr>
        <p:grpSpPr>
          <a:xfrm>
            <a:off x="-1744592" y="3592129"/>
            <a:ext cx="2297800" cy="347400"/>
            <a:chOff x="-1439792" y="3592129"/>
            <a:chExt cx="2297800" cy="347400"/>
          </a:xfrm>
        </p:grpSpPr>
        <p:sp>
          <p:nvSpPr>
            <p:cNvPr id="1134" name="Google Shape;1134;p71"/>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1"/>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6" name="Google Shape;1136;p71"/>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7" name="Google Shape;1137;p71"/>
          <p:cNvGrpSpPr/>
          <p:nvPr/>
        </p:nvGrpSpPr>
        <p:grpSpPr>
          <a:xfrm>
            <a:off x="-222733" y="225814"/>
            <a:ext cx="1507158" cy="586800"/>
            <a:chOff x="-222733" y="225814"/>
            <a:chExt cx="1507158" cy="586800"/>
          </a:xfrm>
        </p:grpSpPr>
        <p:sp>
          <p:nvSpPr>
            <p:cNvPr id="1138" name="Google Shape;1138;p71"/>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9" name="Google Shape;1139;p71"/>
            <p:cNvGrpSpPr/>
            <p:nvPr/>
          </p:nvGrpSpPr>
          <p:grpSpPr>
            <a:xfrm>
              <a:off x="-222733" y="452241"/>
              <a:ext cx="1105976" cy="133969"/>
              <a:chOff x="8183182" y="663852"/>
              <a:chExt cx="1475028" cy="178673"/>
            </a:xfrm>
          </p:grpSpPr>
          <p:grpSp>
            <p:nvGrpSpPr>
              <p:cNvPr id="1140" name="Google Shape;1140;p71"/>
              <p:cNvGrpSpPr/>
              <p:nvPr/>
            </p:nvGrpSpPr>
            <p:grpSpPr>
              <a:xfrm>
                <a:off x="8183182" y="774425"/>
                <a:ext cx="1178025" cy="68100"/>
                <a:chOff x="2024450" y="204150"/>
                <a:chExt cx="1178025" cy="68100"/>
              </a:xfrm>
            </p:grpSpPr>
            <p:sp>
              <p:nvSpPr>
                <p:cNvPr id="1141" name="Google Shape;1141;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1" name="Google Shape;1151;p71"/>
              <p:cNvGrpSpPr/>
              <p:nvPr/>
            </p:nvGrpSpPr>
            <p:grpSpPr>
              <a:xfrm>
                <a:off x="8480185" y="663852"/>
                <a:ext cx="1178025" cy="68100"/>
                <a:chOff x="2024450" y="204150"/>
                <a:chExt cx="1178025" cy="68100"/>
              </a:xfrm>
            </p:grpSpPr>
            <p:sp>
              <p:nvSpPr>
                <p:cNvPr id="1152" name="Google Shape;1152;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162" name="Google Shape;1162;p7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71"/>
          <p:cNvGrpSpPr/>
          <p:nvPr/>
        </p:nvGrpSpPr>
        <p:grpSpPr>
          <a:xfrm>
            <a:off x="8041407" y="183762"/>
            <a:ext cx="1520982" cy="302065"/>
            <a:chOff x="5642557" y="-150670"/>
            <a:chExt cx="1520982" cy="302065"/>
          </a:xfrm>
        </p:grpSpPr>
        <p:sp>
          <p:nvSpPr>
            <p:cNvPr id="1164" name="Google Shape;1164;p7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p71"/>
          <p:cNvGrpSpPr/>
          <p:nvPr/>
        </p:nvGrpSpPr>
        <p:grpSpPr>
          <a:xfrm rot="5400000">
            <a:off x="8360264" y="2845229"/>
            <a:ext cx="883262" cy="242091"/>
            <a:chOff x="2300350" y="2601250"/>
            <a:chExt cx="2275275" cy="623625"/>
          </a:xfrm>
        </p:grpSpPr>
        <p:sp>
          <p:nvSpPr>
            <p:cNvPr id="1170" name="Google Shape;1170;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71"/>
          <p:cNvGrpSpPr/>
          <p:nvPr/>
        </p:nvGrpSpPr>
        <p:grpSpPr>
          <a:xfrm>
            <a:off x="8267392" y="4678866"/>
            <a:ext cx="1105976" cy="133969"/>
            <a:chOff x="8183182" y="663852"/>
            <a:chExt cx="1475028" cy="178673"/>
          </a:xfrm>
        </p:grpSpPr>
        <p:grpSp>
          <p:nvGrpSpPr>
            <p:cNvPr id="1177" name="Google Shape;1177;p71"/>
            <p:cNvGrpSpPr/>
            <p:nvPr/>
          </p:nvGrpSpPr>
          <p:grpSpPr>
            <a:xfrm>
              <a:off x="8183182" y="774425"/>
              <a:ext cx="1178025" cy="68100"/>
              <a:chOff x="2024450" y="204150"/>
              <a:chExt cx="1178025" cy="68100"/>
            </a:xfrm>
          </p:grpSpPr>
          <p:sp>
            <p:nvSpPr>
              <p:cNvPr id="1178" name="Google Shape;1178;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71"/>
            <p:cNvGrpSpPr/>
            <p:nvPr/>
          </p:nvGrpSpPr>
          <p:grpSpPr>
            <a:xfrm>
              <a:off x="8480185" y="663852"/>
              <a:ext cx="1178025" cy="68100"/>
              <a:chOff x="2024450" y="204150"/>
              <a:chExt cx="1178025" cy="68100"/>
            </a:xfrm>
          </p:grpSpPr>
          <p:sp>
            <p:nvSpPr>
              <p:cNvPr id="1189" name="Google Shape;1189;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99" name="Google Shape;1199;p71"/>
          <p:cNvGrpSpPr/>
          <p:nvPr/>
        </p:nvGrpSpPr>
        <p:grpSpPr>
          <a:xfrm>
            <a:off x="5023301" y="238994"/>
            <a:ext cx="1252896" cy="51000"/>
            <a:chOff x="2915381" y="4104819"/>
            <a:chExt cx="1252896" cy="51000"/>
          </a:xfrm>
        </p:grpSpPr>
        <p:sp>
          <p:nvSpPr>
            <p:cNvPr id="1200" name="Google Shape;1200;p7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4" name="Google Shape;1214;p71"/>
          <p:cNvSpPr txBox="1"/>
          <p:nvPr>
            <p:ph type="title"/>
          </p:nvPr>
        </p:nvSpPr>
        <p:spPr>
          <a:xfrm>
            <a:off x="713100" y="539400"/>
            <a:ext cx="77178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1215" name="Shape 1215"/>
        <p:cNvGrpSpPr/>
        <p:nvPr/>
      </p:nvGrpSpPr>
      <p:grpSpPr>
        <a:xfrm>
          <a:off x="0" y="0"/>
          <a:ext cx="0" cy="0"/>
          <a:chOff x="0" y="0"/>
          <a:chExt cx="0" cy="0"/>
        </a:xfrm>
      </p:grpSpPr>
      <p:grpSp>
        <p:nvGrpSpPr>
          <p:cNvPr id="1216" name="Google Shape;1216;p72"/>
          <p:cNvGrpSpPr/>
          <p:nvPr/>
        </p:nvGrpSpPr>
        <p:grpSpPr>
          <a:xfrm>
            <a:off x="-24" y="-27"/>
            <a:ext cx="9143711" cy="5143338"/>
            <a:chOff x="597550" y="708125"/>
            <a:chExt cx="6449225" cy="4193850"/>
          </a:xfrm>
        </p:grpSpPr>
        <p:sp>
          <p:nvSpPr>
            <p:cNvPr id="1217" name="Google Shape;1217;p7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5" name="Google Shape;1255;p72"/>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6" name="Google Shape;1256;p72"/>
          <p:cNvGrpSpPr/>
          <p:nvPr/>
        </p:nvGrpSpPr>
        <p:grpSpPr>
          <a:xfrm rot="5400000">
            <a:off x="85100" y="3657925"/>
            <a:ext cx="98902" cy="553090"/>
            <a:chOff x="4898850" y="4820550"/>
            <a:chExt cx="98902" cy="553090"/>
          </a:xfrm>
        </p:grpSpPr>
        <p:sp>
          <p:nvSpPr>
            <p:cNvPr id="1257" name="Google Shape;1257;p7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2" name="Google Shape;1262;p72"/>
          <p:cNvGrpSpPr/>
          <p:nvPr/>
        </p:nvGrpSpPr>
        <p:grpSpPr>
          <a:xfrm flipH="1">
            <a:off x="-538592" y="566830"/>
            <a:ext cx="1823016" cy="296643"/>
            <a:chOff x="7857346" y="3902355"/>
            <a:chExt cx="1823016" cy="296643"/>
          </a:xfrm>
        </p:grpSpPr>
        <p:sp>
          <p:nvSpPr>
            <p:cNvPr id="1263" name="Google Shape;1263;p7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2"/>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2"/>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2"/>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9" name="Google Shape;1269;p72"/>
          <p:cNvGrpSpPr/>
          <p:nvPr/>
        </p:nvGrpSpPr>
        <p:grpSpPr>
          <a:xfrm rot="5400000">
            <a:off x="4799100" y="4593800"/>
            <a:ext cx="98902" cy="553090"/>
            <a:chOff x="4898850" y="4820550"/>
            <a:chExt cx="98902" cy="553090"/>
          </a:xfrm>
        </p:grpSpPr>
        <p:sp>
          <p:nvSpPr>
            <p:cNvPr id="1270" name="Google Shape;1270;p7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72"/>
          <p:cNvGrpSpPr/>
          <p:nvPr/>
        </p:nvGrpSpPr>
        <p:grpSpPr>
          <a:xfrm>
            <a:off x="432919" y="4756119"/>
            <a:ext cx="1105976" cy="133969"/>
            <a:chOff x="8183182" y="663852"/>
            <a:chExt cx="1475028" cy="178673"/>
          </a:xfrm>
        </p:grpSpPr>
        <p:grpSp>
          <p:nvGrpSpPr>
            <p:cNvPr id="1276" name="Google Shape;1276;p72"/>
            <p:cNvGrpSpPr/>
            <p:nvPr/>
          </p:nvGrpSpPr>
          <p:grpSpPr>
            <a:xfrm>
              <a:off x="8183182" y="774425"/>
              <a:ext cx="1178025" cy="68100"/>
              <a:chOff x="2024450" y="204150"/>
              <a:chExt cx="1178025" cy="68100"/>
            </a:xfrm>
          </p:grpSpPr>
          <p:sp>
            <p:nvSpPr>
              <p:cNvPr id="1277" name="Google Shape;1277;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7" name="Google Shape;1287;p72"/>
            <p:cNvGrpSpPr/>
            <p:nvPr/>
          </p:nvGrpSpPr>
          <p:grpSpPr>
            <a:xfrm>
              <a:off x="8480185" y="663852"/>
              <a:ext cx="1178025" cy="68100"/>
              <a:chOff x="2024450" y="204150"/>
              <a:chExt cx="1178025" cy="68100"/>
            </a:xfrm>
          </p:grpSpPr>
          <p:sp>
            <p:nvSpPr>
              <p:cNvPr id="1288" name="Google Shape;1288;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8" name="Google Shape;1298;p72"/>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2"/>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0" name="Google Shape;1300;p72"/>
          <p:cNvGrpSpPr/>
          <p:nvPr/>
        </p:nvGrpSpPr>
        <p:grpSpPr>
          <a:xfrm>
            <a:off x="8395576" y="4749303"/>
            <a:ext cx="883262" cy="242091"/>
            <a:chOff x="2300350" y="2601250"/>
            <a:chExt cx="2275275" cy="623625"/>
          </a:xfrm>
        </p:grpSpPr>
        <p:sp>
          <p:nvSpPr>
            <p:cNvPr id="1301" name="Google Shape;1301;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72"/>
          <p:cNvGrpSpPr/>
          <p:nvPr/>
        </p:nvGrpSpPr>
        <p:grpSpPr>
          <a:xfrm>
            <a:off x="5989113" y="235761"/>
            <a:ext cx="1252896" cy="51000"/>
            <a:chOff x="2915381" y="4104819"/>
            <a:chExt cx="1252896" cy="51000"/>
          </a:xfrm>
        </p:grpSpPr>
        <p:sp>
          <p:nvSpPr>
            <p:cNvPr id="1308" name="Google Shape;1308;p7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2" name="Google Shape;1322;p72"/>
          <p:cNvSpPr txBox="1"/>
          <p:nvPr>
            <p:ph type="title"/>
          </p:nvPr>
        </p:nvSpPr>
        <p:spPr>
          <a:xfrm>
            <a:off x="713100" y="539400"/>
            <a:ext cx="7717800" cy="572700"/>
          </a:xfrm>
          <a:prstGeom prst="rect">
            <a:avLst/>
          </a:prstGeom>
          <a:noFill/>
          <a:ln>
            <a:noFill/>
          </a:ln>
          <a:effectLst>
            <a:outerShdw blurRad="85725" rotWithShape="0" algn="bl">
              <a:schemeClr val="accent2">
                <a:alpha val="40784"/>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3" name="Shape 1323"/>
        <p:cNvGrpSpPr/>
        <p:nvPr/>
      </p:nvGrpSpPr>
      <p:grpSpPr>
        <a:xfrm>
          <a:off x="0" y="0"/>
          <a:ext cx="0" cy="0"/>
          <a:chOff x="0" y="0"/>
          <a:chExt cx="0" cy="0"/>
        </a:xfrm>
      </p:grpSpPr>
      <p:sp>
        <p:nvSpPr>
          <p:cNvPr id="1324" name="Google Shape;1324;p73"/>
          <p:cNvSpPr txBox="1"/>
          <p:nvPr>
            <p:ph idx="1" type="body"/>
          </p:nvPr>
        </p:nvSpPr>
        <p:spPr>
          <a:xfrm>
            <a:off x="1109550" y="4079027"/>
            <a:ext cx="6924900" cy="4497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325" name="Shape 1325"/>
        <p:cNvGrpSpPr/>
        <p:nvPr/>
      </p:nvGrpSpPr>
      <p:grpSpPr>
        <a:xfrm>
          <a:off x="0" y="0"/>
          <a:ext cx="0" cy="0"/>
          <a:chOff x="0" y="0"/>
          <a:chExt cx="0" cy="0"/>
        </a:xfrm>
      </p:grpSpPr>
      <p:grpSp>
        <p:nvGrpSpPr>
          <p:cNvPr id="1326" name="Google Shape;1326;p74"/>
          <p:cNvGrpSpPr/>
          <p:nvPr/>
        </p:nvGrpSpPr>
        <p:grpSpPr>
          <a:xfrm>
            <a:off x="-24" y="-27"/>
            <a:ext cx="9143711" cy="5143338"/>
            <a:chOff x="597550" y="708125"/>
            <a:chExt cx="6449225" cy="4193850"/>
          </a:xfrm>
        </p:grpSpPr>
        <p:sp>
          <p:nvSpPr>
            <p:cNvPr id="1327" name="Google Shape;1327;p7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5" name="Google Shape;1365;p74"/>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66" name="Google Shape;1366;p74"/>
          <p:cNvSpPr txBox="1"/>
          <p:nvPr>
            <p:ph idx="1" type="subTitle"/>
          </p:nvPr>
        </p:nvSpPr>
        <p:spPr>
          <a:xfrm>
            <a:off x="3567000" y="3415875"/>
            <a:ext cx="4729500" cy="39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67" name="Google Shape;1367;p74"/>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sp>
        <p:nvSpPr>
          <p:cNvPr id="1368" name="Google Shape;1368;p74"/>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4"/>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0" name="Google Shape;1370;p74"/>
          <p:cNvGrpSpPr/>
          <p:nvPr/>
        </p:nvGrpSpPr>
        <p:grpSpPr>
          <a:xfrm rot="10800000">
            <a:off x="-11" y="931578"/>
            <a:ext cx="883262" cy="242091"/>
            <a:chOff x="2300350" y="2601250"/>
            <a:chExt cx="2275275" cy="623625"/>
          </a:xfrm>
        </p:grpSpPr>
        <p:sp>
          <p:nvSpPr>
            <p:cNvPr id="1371" name="Google Shape;1371;p7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74"/>
          <p:cNvGrpSpPr/>
          <p:nvPr/>
        </p:nvGrpSpPr>
        <p:grpSpPr>
          <a:xfrm rot="5400000">
            <a:off x="85100" y="1849625"/>
            <a:ext cx="98902" cy="553090"/>
            <a:chOff x="4898850" y="4820550"/>
            <a:chExt cx="98902" cy="553090"/>
          </a:xfrm>
        </p:grpSpPr>
        <p:sp>
          <p:nvSpPr>
            <p:cNvPr id="1378" name="Google Shape;1378;p7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3" name="Google Shape;1383;p74"/>
          <p:cNvGrpSpPr/>
          <p:nvPr/>
        </p:nvGrpSpPr>
        <p:grpSpPr>
          <a:xfrm>
            <a:off x="-1414555" y="3058729"/>
            <a:ext cx="2297800" cy="347400"/>
            <a:chOff x="-1414555" y="3058729"/>
            <a:chExt cx="2297800" cy="347400"/>
          </a:xfrm>
        </p:grpSpPr>
        <p:sp>
          <p:nvSpPr>
            <p:cNvPr id="1384" name="Google Shape;1384;p74"/>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4"/>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6" name="Google Shape;1386;p74"/>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7" name="Google Shape;1387;p74"/>
          <p:cNvGrpSpPr/>
          <p:nvPr/>
        </p:nvGrpSpPr>
        <p:grpSpPr>
          <a:xfrm rot="5400000">
            <a:off x="7927205" y="4153629"/>
            <a:ext cx="1823016" cy="296643"/>
            <a:chOff x="7857346" y="3902355"/>
            <a:chExt cx="1823016" cy="296643"/>
          </a:xfrm>
        </p:grpSpPr>
        <p:sp>
          <p:nvSpPr>
            <p:cNvPr id="1388" name="Google Shape;1388;p7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4" name="Google Shape;1394;p74"/>
          <p:cNvGrpSpPr/>
          <p:nvPr/>
        </p:nvGrpSpPr>
        <p:grpSpPr>
          <a:xfrm>
            <a:off x="2610895" y="-1455296"/>
            <a:ext cx="347400" cy="2297800"/>
            <a:chOff x="2610895" y="-1455296"/>
            <a:chExt cx="347400" cy="2297800"/>
          </a:xfrm>
        </p:grpSpPr>
        <p:sp>
          <p:nvSpPr>
            <p:cNvPr id="1395" name="Google Shape;1395;p74"/>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4"/>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7" name="Google Shape;1397;p74"/>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9" name="Google Shape;1399;p74"/>
          <p:cNvGrpSpPr/>
          <p:nvPr/>
        </p:nvGrpSpPr>
        <p:grpSpPr>
          <a:xfrm>
            <a:off x="5373295" y="-112914"/>
            <a:ext cx="1520982" cy="302065"/>
            <a:chOff x="5642557" y="-150670"/>
            <a:chExt cx="1520982" cy="302065"/>
          </a:xfrm>
        </p:grpSpPr>
        <p:sp>
          <p:nvSpPr>
            <p:cNvPr id="1400" name="Google Shape;1400;p7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405" name="Shape 1405"/>
        <p:cNvGrpSpPr/>
        <p:nvPr/>
      </p:nvGrpSpPr>
      <p:grpSpPr>
        <a:xfrm>
          <a:off x="0" y="0"/>
          <a:ext cx="0" cy="0"/>
          <a:chOff x="0" y="0"/>
          <a:chExt cx="0" cy="0"/>
        </a:xfrm>
      </p:grpSpPr>
      <p:grpSp>
        <p:nvGrpSpPr>
          <p:cNvPr id="1406" name="Google Shape;1406;p75"/>
          <p:cNvGrpSpPr/>
          <p:nvPr/>
        </p:nvGrpSpPr>
        <p:grpSpPr>
          <a:xfrm>
            <a:off x="-24" y="-27"/>
            <a:ext cx="9143711" cy="5143338"/>
            <a:chOff x="597550" y="708125"/>
            <a:chExt cx="6449225" cy="4193850"/>
          </a:xfrm>
        </p:grpSpPr>
        <p:sp>
          <p:nvSpPr>
            <p:cNvPr id="1407" name="Google Shape;1407;p7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5" name="Google Shape;1445;p75"/>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446" name="Google Shape;1446;p75"/>
          <p:cNvSpPr txBox="1"/>
          <p:nvPr>
            <p:ph idx="2" type="title"/>
          </p:nvPr>
        </p:nvSpPr>
        <p:spPr>
          <a:xfrm>
            <a:off x="2152068" y="151281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47" name="Google Shape;1447;p75"/>
          <p:cNvSpPr txBox="1"/>
          <p:nvPr>
            <p:ph idx="1" type="subTitle"/>
          </p:nvPr>
        </p:nvSpPr>
        <p:spPr>
          <a:xfrm>
            <a:off x="1992918" y="19113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8" name="Google Shape;1448;p75"/>
          <p:cNvSpPr txBox="1"/>
          <p:nvPr>
            <p:ph idx="3" type="title"/>
          </p:nvPr>
        </p:nvSpPr>
        <p:spPr>
          <a:xfrm>
            <a:off x="2152068" y="2624681"/>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49" name="Google Shape;1449;p75"/>
          <p:cNvSpPr txBox="1"/>
          <p:nvPr>
            <p:ph idx="4" type="subTitle"/>
          </p:nvPr>
        </p:nvSpPr>
        <p:spPr>
          <a:xfrm>
            <a:off x="1992918" y="301902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0" name="Google Shape;1450;p75"/>
          <p:cNvSpPr txBox="1"/>
          <p:nvPr>
            <p:ph idx="5" type="title"/>
          </p:nvPr>
        </p:nvSpPr>
        <p:spPr>
          <a:xfrm>
            <a:off x="6055343" y="2624681"/>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51" name="Google Shape;1451;p75"/>
          <p:cNvSpPr txBox="1"/>
          <p:nvPr>
            <p:ph idx="6" type="subTitle"/>
          </p:nvPr>
        </p:nvSpPr>
        <p:spPr>
          <a:xfrm>
            <a:off x="5896193" y="3019032"/>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2" name="Google Shape;1452;p75"/>
          <p:cNvSpPr txBox="1"/>
          <p:nvPr>
            <p:ph idx="7" type="title"/>
          </p:nvPr>
        </p:nvSpPr>
        <p:spPr>
          <a:xfrm>
            <a:off x="6055343" y="151281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53" name="Google Shape;1453;p75"/>
          <p:cNvSpPr txBox="1"/>
          <p:nvPr>
            <p:ph idx="8" type="subTitle"/>
          </p:nvPr>
        </p:nvSpPr>
        <p:spPr>
          <a:xfrm>
            <a:off x="5896193" y="19113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4" name="Google Shape;1454;p75"/>
          <p:cNvSpPr txBox="1"/>
          <p:nvPr>
            <p:ph idx="9" type="title"/>
          </p:nvPr>
        </p:nvSpPr>
        <p:spPr>
          <a:xfrm>
            <a:off x="2152068" y="373318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55" name="Google Shape;1455;p75"/>
          <p:cNvSpPr txBox="1"/>
          <p:nvPr>
            <p:ph idx="13" type="subTitle"/>
          </p:nvPr>
        </p:nvSpPr>
        <p:spPr>
          <a:xfrm>
            <a:off x="1992918" y="41266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6" name="Google Shape;1456;p75"/>
          <p:cNvSpPr txBox="1"/>
          <p:nvPr>
            <p:ph idx="14" type="title"/>
          </p:nvPr>
        </p:nvSpPr>
        <p:spPr>
          <a:xfrm>
            <a:off x="6055343" y="373318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57" name="Google Shape;1457;p75"/>
          <p:cNvSpPr txBox="1"/>
          <p:nvPr>
            <p:ph idx="15" type="subTitle"/>
          </p:nvPr>
        </p:nvSpPr>
        <p:spPr>
          <a:xfrm>
            <a:off x="5896193" y="4126677"/>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8" name="Google Shape;1458;p75"/>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9" name="Google Shape;1459;p75"/>
          <p:cNvGrpSpPr/>
          <p:nvPr/>
        </p:nvGrpSpPr>
        <p:grpSpPr>
          <a:xfrm rot="-5400000">
            <a:off x="-146785" y="231721"/>
            <a:ext cx="883262" cy="242091"/>
            <a:chOff x="2300350" y="2601250"/>
            <a:chExt cx="2275275" cy="623625"/>
          </a:xfrm>
        </p:grpSpPr>
        <p:sp>
          <p:nvSpPr>
            <p:cNvPr id="1460" name="Google Shape;1460;p7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6" name="Google Shape;1466;p75"/>
          <p:cNvGrpSpPr/>
          <p:nvPr/>
        </p:nvGrpSpPr>
        <p:grpSpPr>
          <a:xfrm>
            <a:off x="1685767" y="463191"/>
            <a:ext cx="1105976" cy="133969"/>
            <a:chOff x="8183182" y="663852"/>
            <a:chExt cx="1475028" cy="178673"/>
          </a:xfrm>
        </p:grpSpPr>
        <p:grpSp>
          <p:nvGrpSpPr>
            <p:cNvPr id="1467" name="Google Shape;1467;p75"/>
            <p:cNvGrpSpPr/>
            <p:nvPr/>
          </p:nvGrpSpPr>
          <p:grpSpPr>
            <a:xfrm>
              <a:off x="8183182" y="774425"/>
              <a:ext cx="1178025" cy="68100"/>
              <a:chOff x="2024450" y="204150"/>
              <a:chExt cx="1178025" cy="68100"/>
            </a:xfrm>
          </p:grpSpPr>
          <p:sp>
            <p:nvSpPr>
              <p:cNvPr id="1468" name="Google Shape;1468;p7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75"/>
            <p:cNvGrpSpPr/>
            <p:nvPr/>
          </p:nvGrpSpPr>
          <p:grpSpPr>
            <a:xfrm>
              <a:off x="8480185" y="663852"/>
              <a:ext cx="1178025" cy="68100"/>
              <a:chOff x="2024450" y="204150"/>
              <a:chExt cx="1178025" cy="68100"/>
            </a:xfrm>
          </p:grpSpPr>
          <p:sp>
            <p:nvSpPr>
              <p:cNvPr id="1479" name="Google Shape;1479;p7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7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89" name="Google Shape;1489;p75"/>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5"/>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1" name="Google Shape;1491;p75"/>
          <p:cNvGrpSpPr/>
          <p:nvPr/>
        </p:nvGrpSpPr>
        <p:grpSpPr>
          <a:xfrm rot="5400000">
            <a:off x="6864300" y="-51175"/>
            <a:ext cx="98902" cy="553090"/>
            <a:chOff x="4898850" y="4820550"/>
            <a:chExt cx="98902" cy="553090"/>
          </a:xfrm>
        </p:grpSpPr>
        <p:sp>
          <p:nvSpPr>
            <p:cNvPr id="1492" name="Google Shape;1492;p7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75"/>
          <p:cNvGrpSpPr/>
          <p:nvPr/>
        </p:nvGrpSpPr>
        <p:grpSpPr>
          <a:xfrm rot="5400000">
            <a:off x="975" y="4180500"/>
            <a:ext cx="98902" cy="553090"/>
            <a:chOff x="4898850" y="4820550"/>
            <a:chExt cx="98902" cy="553090"/>
          </a:xfrm>
        </p:grpSpPr>
        <p:sp>
          <p:nvSpPr>
            <p:cNvPr id="1498" name="Google Shape;1498;p7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p75"/>
          <p:cNvGrpSpPr/>
          <p:nvPr/>
        </p:nvGrpSpPr>
        <p:grpSpPr>
          <a:xfrm flipH="1">
            <a:off x="-799253" y="4748605"/>
            <a:ext cx="1823015" cy="196993"/>
            <a:chOff x="7857346" y="4002005"/>
            <a:chExt cx="1823015" cy="196993"/>
          </a:xfrm>
        </p:grpSpPr>
        <p:sp>
          <p:nvSpPr>
            <p:cNvPr id="1504" name="Google Shape;1504;p7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7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7" name="Google Shape;1507;p75"/>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8" name="Google Shape;1508;p75"/>
          <p:cNvGrpSpPr/>
          <p:nvPr/>
        </p:nvGrpSpPr>
        <p:grpSpPr>
          <a:xfrm rot="5400000">
            <a:off x="8520259" y="4079074"/>
            <a:ext cx="302065" cy="1520982"/>
            <a:chOff x="-108754" y="2690919"/>
            <a:chExt cx="302065" cy="1520982"/>
          </a:xfrm>
        </p:grpSpPr>
        <p:sp>
          <p:nvSpPr>
            <p:cNvPr id="1509" name="Google Shape;1509;p7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7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4" name="Google Shape;1514;p75"/>
          <p:cNvGrpSpPr/>
          <p:nvPr/>
        </p:nvGrpSpPr>
        <p:grpSpPr>
          <a:xfrm>
            <a:off x="3945551" y="4775319"/>
            <a:ext cx="1252896" cy="51000"/>
            <a:chOff x="2915381" y="4104819"/>
            <a:chExt cx="1252896" cy="51000"/>
          </a:xfrm>
        </p:grpSpPr>
        <p:sp>
          <p:nvSpPr>
            <p:cNvPr id="1515" name="Google Shape;1515;p7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9" name="Shape 1529"/>
        <p:cNvGrpSpPr/>
        <p:nvPr/>
      </p:nvGrpSpPr>
      <p:grpSpPr>
        <a:xfrm>
          <a:off x="0" y="0"/>
          <a:ext cx="0" cy="0"/>
          <a:chOff x="0" y="0"/>
          <a:chExt cx="0" cy="0"/>
        </a:xfrm>
      </p:grpSpPr>
      <p:grpSp>
        <p:nvGrpSpPr>
          <p:cNvPr id="1530" name="Google Shape;1530;p76"/>
          <p:cNvGrpSpPr/>
          <p:nvPr/>
        </p:nvGrpSpPr>
        <p:grpSpPr>
          <a:xfrm>
            <a:off x="-24" y="-27"/>
            <a:ext cx="9143711" cy="5143338"/>
            <a:chOff x="597550" y="708125"/>
            <a:chExt cx="6449225" cy="4193850"/>
          </a:xfrm>
        </p:grpSpPr>
        <p:sp>
          <p:nvSpPr>
            <p:cNvPr id="1531" name="Google Shape;1531;p7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9" name="Google Shape;1569;p76"/>
          <p:cNvSpPr txBox="1"/>
          <p:nvPr>
            <p:ph type="title"/>
          </p:nvPr>
        </p:nvSpPr>
        <p:spPr>
          <a:xfrm>
            <a:off x="1182000" y="1320700"/>
            <a:ext cx="6780000" cy="2523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70" name="Google Shape;1570;p76"/>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1" name="Google Shape;1571;p76"/>
          <p:cNvGrpSpPr/>
          <p:nvPr/>
        </p:nvGrpSpPr>
        <p:grpSpPr>
          <a:xfrm>
            <a:off x="-1414555" y="2830129"/>
            <a:ext cx="2297800" cy="347400"/>
            <a:chOff x="-1414555" y="2830129"/>
            <a:chExt cx="2297800" cy="347400"/>
          </a:xfrm>
        </p:grpSpPr>
        <p:sp>
          <p:nvSpPr>
            <p:cNvPr id="1572" name="Google Shape;1572;p76"/>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6"/>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4" name="Google Shape;1574;p76"/>
          <p:cNvGrpSpPr/>
          <p:nvPr/>
        </p:nvGrpSpPr>
        <p:grpSpPr>
          <a:xfrm>
            <a:off x="8059521" y="3662080"/>
            <a:ext cx="1823015" cy="196993"/>
            <a:chOff x="7857346" y="4002005"/>
            <a:chExt cx="1823015" cy="196993"/>
          </a:xfrm>
        </p:grpSpPr>
        <p:sp>
          <p:nvSpPr>
            <p:cNvPr id="1575" name="Google Shape;1575;p7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8" name="Google Shape;1578;p76"/>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9" name="Google Shape;1579;p76"/>
          <p:cNvGrpSpPr/>
          <p:nvPr/>
        </p:nvGrpSpPr>
        <p:grpSpPr>
          <a:xfrm flipH="1" rot="-5400000">
            <a:off x="3660496" y="4907217"/>
            <a:ext cx="1823016" cy="296643"/>
            <a:chOff x="7857346" y="3902355"/>
            <a:chExt cx="1823016" cy="296643"/>
          </a:xfrm>
        </p:grpSpPr>
        <p:sp>
          <p:nvSpPr>
            <p:cNvPr id="1580" name="Google Shape;1580;p7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6" name="Google Shape;1586;p76"/>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6"/>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9" name="Google Shape;1589;p76"/>
          <p:cNvGrpSpPr/>
          <p:nvPr/>
        </p:nvGrpSpPr>
        <p:grpSpPr>
          <a:xfrm>
            <a:off x="7812807" y="1533337"/>
            <a:ext cx="1520982" cy="302065"/>
            <a:chOff x="5642557" y="-150670"/>
            <a:chExt cx="1520982" cy="302065"/>
          </a:xfrm>
        </p:grpSpPr>
        <p:sp>
          <p:nvSpPr>
            <p:cNvPr id="1590" name="Google Shape;1590;p7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5" name="Google Shape;1595;p76"/>
          <p:cNvGrpSpPr/>
          <p:nvPr/>
        </p:nvGrpSpPr>
        <p:grpSpPr>
          <a:xfrm rot="5400000">
            <a:off x="424642" y="3926674"/>
            <a:ext cx="302065" cy="1520982"/>
            <a:chOff x="-108754" y="2690919"/>
            <a:chExt cx="302065" cy="1520982"/>
          </a:xfrm>
        </p:grpSpPr>
        <p:sp>
          <p:nvSpPr>
            <p:cNvPr id="1596" name="Google Shape;1596;p7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7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7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7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1" name="Google Shape;1601;p76"/>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2" name="Google Shape;1602;p76"/>
          <p:cNvGrpSpPr/>
          <p:nvPr/>
        </p:nvGrpSpPr>
        <p:grpSpPr>
          <a:xfrm>
            <a:off x="8327763" y="172353"/>
            <a:ext cx="883262" cy="242091"/>
            <a:chOff x="2300350" y="2601250"/>
            <a:chExt cx="2275275" cy="623625"/>
          </a:xfrm>
        </p:grpSpPr>
        <p:sp>
          <p:nvSpPr>
            <p:cNvPr id="1603" name="Google Shape;1603;p7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76"/>
          <p:cNvGrpSpPr/>
          <p:nvPr/>
        </p:nvGrpSpPr>
        <p:grpSpPr>
          <a:xfrm flipH="1">
            <a:off x="-248008" y="1713528"/>
            <a:ext cx="883262" cy="242091"/>
            <a:chOff x="2300350" y="2601250"/>
            <a:chExt cx="2275275" cy="623625"/>
          </a:xfrm>
        </p:grpSpPr>
        <p:sp>
          <p:nvSpPr>
            <p:cNvPr id="1610" name="Google Shape;1610;p7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6" name="Google Shape;1616;p76"/>
          <p:cNvGrpSpPr/>
          <p:nvPr/>
        </p:nvGrpSpPr>
        <p:grpSpPr>
          <a:xfrm rot="-5400000">
            <a:off x="3666586" y="-57798"/>
            <a:ext cx="1823016" cy="296643"/>
            <a:chOff x="7857346" y="3902355"/>
            <a:chExt cx="1823016" cy="296643"/>
          </a:xfrm>
        </p:grpSpPr>
        <p:sp>
          <p:nvSpPr>
            <p:cNvPr id="1617" name="Google Shape;1617;p7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7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3" name="Shape 1623"/>
        <p:cNvGrpSpPr/>
        <p:nvPr/>
      </p:nvGrpSpPr>
      <p:grpSpPr>
        <a:xfrm>
          <a:off x="0" y="0"/>
          <a:ext cx="0" cy="0"/>
          <a:chOff x="0" y="0"/>
          <a:chExt cx="0" cy="0"/>
        </a:xfrm>
      </p:grpSpPr>
      <p:grpSp>
        <p:nvGrpSpPr>
          <p:cNvPr id="1624" name="Google Shape;1624;p77"/>
          <p:cNvGrpSpPr/>
          <p:nvPr/>
        </p:nvGrpSpPr>
        <p:grpSpPr>
          <a:xfrm>
            <a:off x="-24" y="-27"/>
            <a:ext cx="9143711" cy="5143338"/>
            <a:chOff x="597550" y="708125"/>
            <a:chExt cx="6449225" cy="4193850"/>
          </a:xfrm>
        </p:grpSpPr>
        <p:sp>
          <p:nvSpPr>
            <p:cNvPr id="1625" name="Google Shape;1625;p7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3" name="Google Shape;1663;p77"/>
          <p:cNvSpPr txBox="1"/>
          <p:nvPr>
            <p:ph hasCustomPrompt="1" type="title"/>
          </p:nvPr>
        </p:nvSpPr>
        <p:spPr>
          <a:xfrm>
            <a:off x="713100" y="1328587"/>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64" name="Google Shape;1664;p77"/>
          <p:cNvSpPr txBox="1"/>
          <p:nvPr>
            <p:ph idx="1" type="subTitle"/>
          </p:nvPr>
        </p:nvSpPr>
        <p:spPr>
          <a:xfrm>
            <a:off x="2037000" y="3075825"/>
            <a:ext cx="5070000" cy="33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65" name="Google Shape;1665;p7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6" name="Google Shape;1666;p77"/>
          <p:cNvGrpSpPr/>
          <p:nvPr/>
        </p:nvGrpSpPr>
        <p:grpSpPr>
          <a:xfrm>
            <a:off x="1710357" y="-107958"/>
            <a:ext cx="1520982" cy="302065"/>
            <a:chOff x="5642557" y="-150670"/>
            <a:chExt cx="1520982" cy="302065"/>
          </a:xfrm>
        </p:grpSpPr>
        <p:sp>
          <p:nvSpPr>
            <p:cNvPr id="1667" name="Google Shape;1667;p7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2" name="Google Shape;1672;p77"/>
          <p:cNvGrpSpPr/>
          <p:nvPr/>
        </p:nvGrpSpPr>
        <p:grpSpPr>
          <a:xfrm rot="5400000">
            <a:off x="85100" y="1849625"/>
            <a:ext cx="98902" cy="553090"/>
            <a:chOff x="4898850" y="4820550"/>
            <a:chExt cx="98902" cy="553090"/>
          </a:xfrm>
        </p:grpSpPr>
        <p:sp>
          <p:nvSpPr>
            <p:cNvPr id="1673" name="Google Shape;1673;p7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8" name="Google Shape;1678;p77"/>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7"/>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0" name="Google Shape;1680;p77"/>
          <p:cNvGrpSpPr/>
          <p:nvPr/>
        </p:nvGrpSpPr>
        <p:grpSpPr>
          <a:xfrm flipH="1">
            <a:off x="-799253" y="4139005"/>
            <a:ext cx="1823015" cy="196993"/>
            <a:chOff x="7857346" y="4002005"/>
            <a:chExt cx="1823015" cy="196993"/>
          </a:xfrm>
        </p:grpSpPr>
        <p:sp>
          <p:nvSpPr>
            <p:cNvPr id="1681" name="Google Shape;1681;p7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4" name="Google Shape;1684;p77"/>
          <p:cNvGrpSpPr/>
          <p:nvPr/>
        </p:nvGrpSpPr>
        <p:grpSpPr>
          <a:xfrm flipH="1" rot="-5400000">
            <a:off x="3660496" y="4881980"/>
            <a:ext cx="1823016" cy="296643"/>
            <a:chOff x="7857346" y="3902355"/>
            <a:chExt cx="1823016" cy="296643"/>
          </a:xfrm>
        </p:grpSpPr>
        <p:sp>
          <p:nvSpPr>
            <p:cNvPr id="1685" name="Google Shape;1685;p7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1" name="Google Shape;1691;p77"/>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7"/>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7"/>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7"/>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6" name="Google Shape;1696;p77"/>
          <p:cNvGrpSpPr/>
          <p:nvPr/>
        </p:nvGrpSpPr>
        <p:grpSpPr>
          <a:xfrm>
            <a:off x="7965207" y="312162"/>
            <a:ext cx="1520982" cy="302065"/>
            <a:chOff x="5642557" y="-150670"/>
            <a:chExt cx="1520982" cy="302065"/>
          </a:xfrm>
        </p:grpSpPr>
        <p:sp>
          <p:nvSpPr>
            <p:cNvPr id="1697" name="Google Shape;1697;p7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2" name="Google Shape;1702;p77"/>
          <p:cNvGrpSpPr/>
          <p:nvPr/>
        </p:nvGrpSpPr>
        <p:grpSpPr>
          <a:xfrm>
            <a:off x="8495989" y="3241228"/>
            <a:ext cx="883262" cy="242091"/>
            <a:chOff x="2300350" y="2601250"/>
            <a:chExt cx="2275275" cy="623625"/>
          </a:xfrm>
        </p:grpSpPr>
        <p:sp>
          <p:nvSpPr>
            <p:cNvPr id="1703" name="Google Shape;1703;p7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9" name="Google Shape;1709;p77"/>
          <p:cNvGrpSpPr/>
          <p:nvPr/>
        </p:nvGrpSpPr>
        <p:grpSpPr>
          <a:xfrm>
            <a:off x="8267392" y="1860741"/>
            <a:ext cx="1105976" cy="133969"/>
            <a:chOff x="8183182" y="663852"/>
            <a:chExt cx="1475028" cy="178673"/>
          </a:xfrm>
        </p:grpSpPr>
        <p:grpSp>
          <p:nvGrpSpPr>
            <p:cNvPr id="1710" name="Google Shape;1710;p77"/>
            <p:cNvGrpSpPr/>
            <p:nvPr/>
          </p:nvGrpSpPr>
          <p:grpSpPr>
            <a:xfrm>
              <a:off x="8183182" y="774425"/>
              <a:ext cx="1178025" cy="68100"/>
              <a:chOff x="2024450" y="204150"/>
              <a:chExt cx="1178025" cy="68100"/>
            </a:xfrm>
          </p:grpSpPr>
          <p:sp>
            <p:nvSpPr>
              <p:cNvPr id="1711" name="Google Shape;1711;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77"/>
            <p:cNvGrpSpPr/>
            <p:nvPr/>
          </p:nvGrpSpPr>
          <p:grpSpPr>
            <a:xfrm>
              <a:off x="8480185" y="663852"/>
              <a:ext cx="1178025" cy="68100"/>
              <a:chOff x="2024450" y="204150"/>
              <a:chExt cx="1178025" cy="68100"/>
            </a:xfrm>
          </p:grpSpPr>
          <p:sp>
            <p:nvSpPr>
              <p:cNvPr id="1722" name="Google Shape;1722;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32" name="Google Shape;1732;p77"/>
          <p:cNvGrpSpPr/>
          <p:nvPr/>
        </p:nvGrpSpPr>
        <p:grpSpPr>
          <a:xfrm>
            <a:off x="5447301" y="4536119"/>
            <a:ext cx="1252896" cy="51000"/>
            <a:chOff x="2915381" y="4104819"/>
            <a:chExt cx="1252896" cy="51000"/>
          </a:xfrm>
        </p:grpSpPr>
        <p:sp>
          <p:nvSpPr>
            <p:cNvPr id="1733" name="Google Shape;1733;p7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7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7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7" name="Google Shape;1747;p77"/>
          <p:cNvGrpSpPr/>
          <p:nvPr/>
        </p:nvGrpSpPr>
        <p:grpSpPr>
          <a:xfrm>
            <a:off x="-235013" y="829744"/>
            <a:ext cx="1105976" cy="133969"/>
            <a:chOff x="8183182" y="663852"/>
            <a:chExt cx="1475028" cy="178673"/>
          </a:xfrm>
        </p:grpSpPr>
        <p:grpSp>
          <p:nvGrpSpPr>
            <p:cNvPr id="1748" name="Google Shape;1748;p77"/>
            <p:cNvGrpSpPr/>
            <p:nvPr/>
          </p:nvGrpSpPr>
          <p:grpSpPr>
            <a:xfrm>
              <a:off x="8183182" y="774425"/>
              <a:ext cx="1178025" cy="68100"/>
              <a:chOff x="2024450" y="204150"/>
              <a:chExt cx="1178025" cy="68100"/>
            </a:xfrm>
          </p:grpSpPr>
          <p:sp>
            <p:nvSpPr>
              <p:cNvPr id="1749" name="Google Shape;1749;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9" name="Google Shape;1759;p77"/>
            <p:cNvGrpSpPr/>
            <p:nvPr/>
          </p:nvGrpSpPr>
          <p:grpSpPr>
            <a:xfrm>
              <a:off x="8480185" y="663852"/>
              <a:ext cx="1178025" cy="68100"/>
              <a:chOff x="2024450" y="204150"/>
              <a:chExt cx="1178025" cy="68100"/>
            </a:xfrm>
          </p:grpSpPr>
          <p:sp>
            <p:nvSpPr>
              <p:cNvPr id="1760" name="Google Shape;1760;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1770" name="Shape 1770"/>
        <p:cNvGrpSpPr/>
        <p:nvPr/>
      </p:nvGrpSpPr>
      <p:grpSpPr>
        <a:xfrm>
          <a:off x="0" y="0"/>
          <a:ext cx="0" cy="0"/>
          <a:chOff x="0" y="0"/>
          <a:chExt cx="0" cy="0"/>
        </a:xfrm>
      </p:grpSpPr>
      <p:grpSp>
        <p:nvGrpSpPr>
          <p:cNvPr id="1771" name="Google Shape;1771;p78"/>
          <p:cNvGrpSpPr/>
          <p:nvPr/>
        </p:nvGrpSpPr>
        <p:grpSpPr>
          <a:xfrm>
            <a:off x="-24" y="-27"/>
            <a:ext cx="9143711" cy="5143338"/>
            <a:chOff x="597550" y="708125"/>
            <a:chExt cx="6449225" cy="4193850"/>
          </a:xfrm>
        </p:grpSpPr>
        <p:sp>
          <p:nvSpPr>
            <p:cNvPr id="1772" name="Google Shape;1772;p7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7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7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7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7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7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7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7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7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7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7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7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7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7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7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7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7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7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7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7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7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7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7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7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7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7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7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7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7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7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0" name="Google Shape;1810;p7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11" name="Google Shape;1811;p78"/>
          <p:cNvSpPr txBox="1"/>
          <p:nvPr>
            <p:ph idx="2" type="title"/>
          </p:nvPr>
        </p:nvSpPr>
        <p:spPr>
          <a:xfrm>
            <a:off x="841275" y="2611096"/>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12" name="Google Shape;1812;p78"/>
          <p:cNvSpPr txBox="1"/>
          <p:nvPr>
            <p:ph idx="1" type="subTitle"/>
          </p:nvPr>
        </p:nvSpPr>
        <p:spPr>
          <a:xfrm>
            <a:off x="841275" y="3019695"/>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3" name="Google Shape;1813;p78"/>
          <p:cNvSpPr txBox="1"/>
          <p:nvPr>
            <p:ph idx="3" type="title"/>
          </p:nvPr>
        </p:nvSpPr>
        <p:spPr>
          <a:xfrm>
            <a:off x="744825" y="1668255"/>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14" name="Google Shape;1814;p78"/>
          <p:cNvSpPr txBox="1"/>
          <p:nvPr>
            <p:ph idx="4" type="title"/>
          </p:nvPr>
        </p:nvSpPr>
        <p:spPr>
          <a:xfrm>
            <a:off x="3551593" y="2972975"/>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15" name="Google Shape;1815;p78"/>
          <p:cNvSpPr txBox="1"/>
          <p:nvPr>
            <p:ph idx="5" type="subTitle"/>
          </p:nvPr>
        </p:nvSpPr>
        <p:spPr>
          <a:xfrm>
            <a:off x="3551593" y="3381574"/>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6" name="Google Shape;1816;p78"/>
          <p:cNvSpPr txBox="1"/>
          <p:nvPr>
            <p:ph idx="6" type="title"/>
          </p:nvPr>
        </p:nvSpPr>
        <p:spPr>
          <a:xfrm>
            <a:off x="3455143" y="2030134"/>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17" name="Google Shape;1817;p78"/>
          <p:cNvSpPr txBox="1"/>
          <p:nvPr>
            <p:ph idx="7" type="title"/>
          </p:nvPr>
        </p:nvSpPr>
        <p:spPr>
          <a:xfrm>
            <a:off x="6261925" y="2611096"/>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18" name="Google Shape;1818;p78"/>
          <p:cNvSpPr txBox="1"/>
          <p:nvPr>
            <p:ph idx="8" type="subTitle"/>
          </p:nvPr>
        </p:nvSpPr>
        <p:spPr>
          <a:xfrm>
            <a:off x="6261925" y="3019695"/>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9" name="Google Shape;1819;p78"/>
          <p:cNvSpPr txBox="1"/>
          <p:nvPr>
            <p:ph idx="9" type="title"/>
          </p:nvPr>
        </p:nvSpPr>
        <p:spPr>
          <a:xfrm>
            <a:off x="6165475" y="1668255"/>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820" name="Google Shape;1820;p78"/>
          <p:cNvGrpSpPr/>
          <p:nvPr/>
        </p:nvGrpSpPr>
        <p:grpSpPr>
          <a:xfrm>
            <a:off x="-11" y="4335989"/>
            <a:ext cx="1284436" cy="586800"/>
            <a:chOff x="-11" y="4335989"/>
            <a:chExt cx="1284436" cy="586800"/>
          </a:xfrm>
        </p:grpSpPr>
        <p:sp>
          <p:nvSpPr>
            <p:cNvPr id="1821" name="Google Shape;1821;p7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2" name="Google Shape;1822;p78"/>
            <p:cNvGrpSpPr/>
            <p:nvPr/>
          </p:nvGrpSpPr>
          <p:grpSpPr>
            <a:xfrm rot="10800000">
              <a:off x="-11" y="4508353"/>
              <a:ext cx="883262" cy="242091"/>
              <a:chOff x="2300350" y="2601250"/>
              <a:chExt cx="2275275" cy="623625"/>
            </a:xfrm>
          </p:grpSpPr>
          <p:sp>
            <p:nvSpPr>
              <p:cNvPr id="1823" name="Google Shape;1823;p7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7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7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7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7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7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29" name="Google Shape;1829;p78"/>
          <p:cNvGrpSpPr/>
          <p:nvPr/>
        </p:nvGrpSpPr>
        <p:grpSpPr>
          <a:xfrm>
            <a:off x="1398057" y="-114308"/>
            <a:ext cx="1520982" cy="302065"/>
            <a:chOff x="5642557" y="-150670"/>
            <a:chExt cx="1520982" cy="302065"/>
          </a:xfrm>
        </p:grpSpPr>
        <p:sp>
          <p:nvSpPr>
            <p:cNvPr id="1830" name="Google Shape;1830;p7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7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7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7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7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5" name="Google Shape;1835;p78"/>
          <p:cNvGrpSpPr/>
          <p:nvPr/>
        </p:nvGrpSpPr>
        <p:grpSpPr>
          <a:xfrm rot="5400000">
            <a:off x="85100" y="1523550"/>
            <a:ext cx="98902" cy="553090"/>
            <a:chOff x="4898850" y="4820550"/>
            <a:chExt cx="98902" cy="553090"/>
          </a:xfrm>
        </p:grpSpPr>
        <p:sp>
          <p:nvSpPr>
            <p:cNvPr id="1836" name="Google Shape;1836;p7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7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7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7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7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1" name="Google Shape;1841;p78"/>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78"/>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7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7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5" name="Google Shape;1845;p78"/>
          <p:cNvGrpSpPr/>
          <p:nvPr/>
        </p:nvGrpSpPr>
        <p:grpSpPr>
          <a:xfrm>
            <a:off x="7812807" y="883512"/>
            <a:ext cx="1520982" cy="302065"/>
            <a:chOff x="5642557" y="-150670"/>
            <a:chExt cx="1520982" cy="302065"/>
          </a:xfrm>
        </p:grpSpPr>
        <p:sp>
          <p:nvSpPr>
            <p:cNvPr id="1846" name="Google Shape;1846;p7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7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7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7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7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1" name="Google Shape;1851;p78"/>
          <p:cNvGrpSpPr/>
          <p:nvPr/>
        </p:nvGrpSpPr>
        <p:grpSpPr>
          <a:xfrm rot="5400000">
            <a:off x="8520259" y="3926674"/>
            <a:ext cx="302065" cy="1520982"/>
            <a:chOff x="-108754" y="2690919"/>
            <a:chExt cx="302065" cy="1520982"/>
          </a:xfrm>
        </p:grpSpPr>
        <p:sp>
          <p:nvSpPr>
            <p:cNvPr id="1852" name="Google Shape;1852;p7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7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7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7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7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27" name="Shape 127"/>
        <p:cNvGrpSpPr/>
        <p:nvPr/>
      </p:nvGrpSpPr>
      <p:grpSpPr>
        <a:xfrm>
          <a:off x="0" y="0"/>
          <a:ext cx="0" cy="0"/>
          <a:chOff x="0" y="0"/>
          <a:chExt cx="0" cy="0"/>
        </a:xfrm>
      </p:grpSpPr>
      <p:grpSp>
        <p:nvGrpSpPr>
          <p:cNvPr id="128" name="Google Shape;128;p61"/>
          <p:cNvGrpSpPr/>
          <p:nvPr/>
        </p:nvGrpSpPr>
        <p:grpSpPr>
          <a:xfrm>
            <a:off x="-24" y="-27"/>
            <a:ext cx="9143711" cy="5143338"/>
            <a:chOff x="597550" y="708125"/>
            <a:chExt cx="6449225" cy="4193850"/>
          </a:xfrm>
        </p:grpSpPr>
        <p:sp>
          <p:nvSpPr>
            <p:cNvPr id="129" name="Google Shape;129;p6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61"/>
          <p:cNvSpPr txBox="1"/>
          <p:nvPr>
            <p:ph type="title"/>
          </p:nvPr>
        </p:nvSpPr>
        <p:spPr>
          <a:xfrm>
            <a:off x="2246574"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8" name="Google Shape;168;p61"/>
          <p:cNvSpPr txBox="1"/>
          <p:nvPr>
            <p:ph idx="1" type="subTitle"/>
          </p:nvPr>
        </p:nvSpPr>
        <p:spPr>
          <a:xfrm>
            <a:off x="2123424"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61"/>
          <p:cNvSpPr txBox="1"/>
          <p:nvPr>
            <p:ph idx="2" type="title"/>
          </p:nvPr>
        </p:nvSpPr>
        <p:spPr>
          <a:xfrm>
            <a:off x="6172578"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0" name="Google Shape;170;p61"/>
          <p:cNvSpPr txBox="1"/>
          <p:nvPr>
            <p:ph idx="3" type="subTitle"/>
          </p:nvPr>
        </p:nvSpPr>
        <p:spPr>
          <a:xfrm>
            <a:off x="6049428"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61"/>
          <p:cNvSpPr txBox="1"/>
          <p:nvPr>
            <p:ph idx="4" type="title"/>
          </p:nvPr>
        </p:nvSpPr>
        <p:spPr>
          <a:xfrm>
            <a:off x="2204274" y="3315400"/>
            <a:ext cx="2103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2" name="Google Shape;172;p61"/>
          <p:cNvSpPr txBox="1"/>
          <p:nvPr>
            <p:ph idx="5" type="subTitle"/>
          </p:nvPr>
        </p:nvSpPr>
        <p:spPr>
          <a:xfrm>
            <a:off x="2123424"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61"/>
          <p:cNvSpPr txBox="1"/>
          <p:nvPr>
            <p:ph idx="6" type="title"/>
          </p:nvPr>
        </p:nvSpPr>
        <p:spPr>
          <a:xfrm>
            <a:off x="6172578" y="3315400"/>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4" name="Google Shape;174;p61"/>
          <p:cNvSpPr txBox="1"/>
          <p:nvPr>
            <p:ph idx="7" type="subTitle"/>
          </p:nvPr>
        </p:nvSpPr>
        <p:spPr>
          <a:xfrm>
            <a:off x="6049428"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61"/>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p61"/>
          <p:cNvGrpSpPr/>
          <p:nvPr/>
        </p:nvGrpSpPr>
        <p:grpSpPr>
          <a:xfrm>
            <a:off x="-500742" y="161244"/>
            <a:ext cx="1520982" cy="302065"/>
            <a:chOff x="5642557" y="-150670"/>
            <a:chExt cx="1520982" cy="302065"/>
          </a:xfrm>
        </p:grpSpPr>
        <p:sp>
          <p:nvSpPr>
            <p:cNvPr id="177" name="Google Shape;177;p6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61"/>
          <p:cNvGrpSpPr/>
          <p:nvPr/>
        </p:nvGrpSpPr>
        <p:grpSpPr>
          <a:xfrm rot="5400000">
            <a:off x="85100" y="2002025"/>
            <a:ext cx="98902" cy="553090"/>
            <a:chOff x="4898850" y="4820550"/>
            <a:chExt cx="98902" cy="553090"/>
          </a:xfrm>
        </p:grpSpPr>
        <p:sp>
          <p:nvSpPr>
            <p:cNvPr id="183" name="Google Shape;183;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61"/>
          <p:cNvGrpSpPr/>
          <p:nvPr/>
        </p:nvGrpSpPr>
        <p:grpSpPr>
          <a:xfrm flipH="1">
            <a:off x="5072422" y="4999731"/>
            <a:ext cx="1823015" cy="196993"/>
            <a:chOff x="7857346" y="4002005"/>
            <a:chExt cx="1823015" cy="196993"/>
          </a:xfrm>
        </p:grpSpPr>
        <p:sp>
          <p:nvSpPr>
            <p:cNvPr id="189" name="Google Shape;189;p6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61"/>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61"/>
          <p:cNvGrpSpPr/>
          <p:nvPr/>
        </p:nvGrpSpPr>
        <p:grpSpPr>
          <a:xfrm rot="5400000">
            <a:off x="9019112" y="1314150"/>
            <a:ext cx="98902" cy="553090"/>
            <a:chOff x="4898850" y="4820550"/>
            <a:chExt cx="98902" cy="553090"/>
          </a:xfrm>
        </p:grpSpPr>
        <p:sp>
          <p:nvSpPr>
            <p:cNvPr id="194" name="Google Shape;194;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6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 name="Google Shape;200;p61"/>
          <p:cNvGrpSpPr/>
          <p:nvPr/>
        </p:nvGrpSpPr>
        <p:grpSpPr>
          <a:xfrm>
            <a:off x="5072076" y="284994"/>
            <a:ext cx="1252896" cy="51000"/>
            <a:chOff x="2915381" y="4104819"/>
            <a:chExt cx="1252896" cy="51000"/>
          </a:xfrm>
        </p:grpSpPr>
        <p:sp>
          <p:nvSpPr>
            <p:cNvPr id="201" name="Google Shape;201;p6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61"/>
          <p:cNvGrpSpPr/>
          <p:nvPr/>
        </p:nvGrpSpPr>
        <p:grpSpPr>
          <a:xfrm>
            <a:off x="8557211" y="3859075"/>
            <a:ext cx="586800" cy="1523238"/>
            <a:chOff x="8557211" y="3859075"/>
            <a:chExt cx="586800" cy="1523238"/>
          </a:xfrm>
        </p:grpSpPr>
        <p:sp>
          <p:nvSpPr>
            <p:cNvPr id="216" name="Google Shape;216;p6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61"/>
            <p:cNvGrpSpPr/>
            <p:nvPr/>
          </p:nvGrpSpPr>
          <p:grpSpPr>
            <a:xfrm rot="5400000">
              <a:off x="8297605" y="4762340"/>
              <a:ext cx="1105976" cy="133969"/>
              <a:chOff x="8183182" y="663852"/>
              <a:chExt cx="1475028" cy="178673"/>
            </a:xfrm>
          </p:grpSpPr>
          <p:grpSp>
            <p:nvGrpSpPr>
              <p:cNvPr id="218" name="Google Shape;218;p61"/>
              <p:cNvGrpSpPr/>
              <p:nvPr/>
            </p:nvGrpSpPr>
            <p:grpSpPr>
              <a:xfrm>
                <a:off x="8183182" y="774425"/>
                <a:ext cx="1178025" cy="68100"/>
                <a:chOff x="2024450" y="204150"/>
                <a:chExt cx="1178025" cy="68100"/>
              </a:xfrm>
            </p:grpSpPr>
            <p:sp>
              <p:nvSpPr>
                <p:cNvPr id="219" name="Google Shape;219;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61"/>
              <p:cNvGrpSpPr/>
              <p:nvPr/>
            </p:nvGrpSpPr>
            <p:grpSpPr>
              <a:xfrm>
                <a:off x="8480185" y="663852"/>
                <a:ext cx="1178025" cy="68100"/>
                <a:chOff x="2024450" y="204150"/>
                <a:chExt cx="1178025" cy="68100"/>
              </a:xfrm>
            </p:grpSpPr>
            <p:sp>
              <p:nvSpPr>
                <p:cNvPr id="230" name="Google Shape;230;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40" name="Google Shape;240;p61"/>
          <p:cNvSpPr txBox="1"/>
          <p:nvPr>
            <p:ph idx="8"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7" name="Shape 1857"/>
        <p:cNvGrpSpPr/>
        <p:nvPr/>
      </p:nvGrpSpPr>
      <p:grpSpPr>
        <a:xfrm>
          <a:off x="0" y="0"/>
          <a:ext cx="0" cy="0"/>
          <a:chOff x="0" y="0"/>
          <a:chExt cx="0" cy="0"/>
        </a:xfrm>
      </p:grpSpPr>
      <p:grpSp>
        <p:nvGrpSpPr>
          <p:cNvPr id="1858" name="Google Shape;1858;p79"/>
          <p:cNvGrpSpPr/>
          <p:nvPr/>
        </p:nvGrpSpPr>
        <p:grpSpPr>
          <a:xfrm>
            <a:off x="-24" y="-27"/>
            <a:ext cx="9143711" cy="5143338"/>
            <a:chOff x="597550" y="708125"/>
            <a:chExt cx="6449225" cy="4193850"/>
          </a:xfrm>
        </p:grpSpPr>
        <p:sp>
          <p:nvSpPr>
            <p:cNvPr id="1859" name="Google Shape;1859;p7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7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7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7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7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7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7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7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7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7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7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7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7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7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7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7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7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7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7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7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7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7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7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7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7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7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7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7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7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7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7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7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7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7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7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7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7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7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7" name="Google Shape;1897;p79"/>
          <p:cNvSpPr txBox="1"/>
          <p:nvPr>
            <p:ph type="title"/>
          </p:nvPr>
        </p:nvSpPr>
        <p:spPr>
          <a:xfrm>
            <a:off x="4433200" y="1945637"/>
            <a:ext cx="399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98" name="Google Shape;1898;p79"/>
          <p:cNvSpPr txBox="1"/>
          <p:nvPr>
            <p:ph idx="1" type="subTitle"/>
          </p:nvPr>
        </p:nvSpPr>
        <p:spPr>
          <a:xfrm>
            <a:off x="4433200" y="2519285"/>
            <a:ext cx="3997800" cy="7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9" name="Google Shape;1899;p7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79"/>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1" name="Google Shape;1901;p79"/>
          <p:cNvGrpSpPr/>
          <p:nvPr/>
        </p:nvGrpSpPr>
        <p:grpSpPr>
          <a:xfrm rot="10800000">
            <a:off x="-11" y="465966"/>
            <a:ext cx="883262" cy="242091"/>
            <a:chOff x="2300350" y="2601250"/>
            <a:chExt cx="2275275" cy="623625"/>
          </a:xfrm>
        </p:grpSpPr>
        <p:sp>
          <p:nvSpPr>
            <p:cNvPr id="1902" name="Google Shape;1902;p7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7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7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7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7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7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8" name="Google Shape;1908;p79"/>
          <p:cNvGrpSpPr/>
          <p:nvPr/>
        </p:nvGrpSpPr>
        <p:grpSpPr>
          <a:xfrm>
            <a:off x="1710357" y="-107958"/>
            <a:ext cx="1520982" cy="302065"/>
            <a:chOff x="5642557" y="-150670"/>
            <a:chExt cx="1520982" cy="302065"/>
          </a:xfrm>
        </p:grpSpPr>
        <p:sp>
          <p:nvSpPr>
            <p:cNvPr id="1909" name="Google Shape;1909;p7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7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7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7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7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4" name="Google Shape;1914;p79"/>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79"/>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6" name="Google Shape;1916;p79"/>
          <p:cNvGrpSpPr/>
          <p:nvPr/>
        </p:nvGrpSpPr>
        <p:grpSpPr>
          <a:xfrm>
            <a:off x="3502226" y="841481"/>
            <a:ext cx="1252896" cy="51000"/>
            <a:chOff x="2915381" y="4104819"/>
            <a:chExt cx="1252896" cy="51000"/>
          </a:xfrm>
        </p:grpSpPr>
        <p:sp>
          <p:nvSpPr>
            <p:cNvPr id="1917" name="Google Shape;1917;p7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7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7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7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7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7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7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7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7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7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7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7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7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7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1" name="Google Shape;1931;p79"/>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2" name="Google Shape;1932;p79"/>
          <p:cNvGrpSpPr/>
          <p:nvPr/>
        </p:nvGrpSpPr>
        <p:grpSpPr>
          <a:xfrm>
            <a:off x="8085946" y="4723543"/>
            <a:ext cx="1823015" cy="196993"/>
            <a:chOff x="8085946" y="4723543"/>
            <a:chExt cx="1823015" cy="196993"/>
          </a:xfrm>
        </p:grpSpPr>
        <p:sp>
          <p:nvSpPr>
            <p:cNvPr id="1933" name="Google Shape;1933;p79"/>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79"/>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79"/>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6" name="Google Shape;1936;p79"/>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7" name="Google Shape;1937;p79"/>
          <p:cNvGrpSpPr/>
          <p:nvPr/>
        </p:nvGrpSpPr>
        <p:grpSpPr>
          <a:xfrm rot="5400000">
            <a:off x="29239" y="3087771"/>
            <a:ext cx="98902" cy="553090"/>
            <a:chOff x="4898850" y="4820550"/>
            <a:chExt cx="98902" cy="553090"/>
          </a:xfrm>
        </p:grpSpPr>
        <p:sp>
          <p:nvSpPr>
            <p:cNvPr id="1938" name="Google Shape;1938;p7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7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7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7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7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3" name="Google Shape;1943;p79"/>
          <p:cNvGrpSpPr/>
          <p:nvPr/>
        </p:nvGrpSpPr>
        <p:grpSpPr>
          <a:xfrm>
            <a:off x="4954518" y="4958766"/>
            <a:ext cx="1520982" cy="302065"/>
            <a:chOff x="5642557" y="-150670"/>
            <a:chExt cx="1520982" cy="302065"/>
          </a:xfrm>
        </p:grpSpPr>
        <p:sp>
          <p:nvSpPr>
            <p:cNvPr id="1944" name="Google Shape;1944;p7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7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7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7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7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949" name="Shape 1949"/>
        <p:cNvGrpSpPr/>
        <p:nvPr/>
      </p:nvGrpSpPr>
      <p:grpSpPr>
        <a:xfrm>
          <a:off x="0" y="0"/>
          <a:ext cx="0" cy="0"/>
          <a:chOff x="0" y="0"/>
          <a:chExt cx="0" cy="0"/>
        </a:xfrm>
      </p:grpSpPr>
      <p:grpSp>
        <p:nvGrpSpPr>
          <p:cNvPr id="1950" name="Google Shape;1950;p80"/>
          <p:cNvGrpSpPr/>
          <p:nvPr/>
        </p:nvGrpSpPr>
        <p:grpSpPr>
          <a:xfrm>
            <a:off x="-24" y="-27"/>
            <a:ext cx="9143711" cy="5143338"/>
            <a:chOff x="597550" y="708125"/>
            <a:chExt cx="6449225" cy="4193850"/>
          </a:xfrm>
        </p:grpSpPr>
        <p:sp>
          <p:nvSpPr>
            <p:cNvPr id="1951" name="Google Shape;1951;p8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9" name="Google Shape;1989;p80"/>
          <p:cNvSpPr txBox="1"/>
          <p:nvPr>
            <p:ph type="title"/>
          </p:nvPr>
        </p:nvSpPr>
        <p:spPr>
          <a:xfrm>
            <a:off x="865500" y="1323677"/>
            <a:ext cx="41661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90" name="Google Shape;1990;p80"/>
          <p:cNvSpPr txBox="1"/>
          <p:nvPr>
            <p:ph idx="1" type="subTitle"/>
          </p:nvPr>
        </p:nvSpPr>
        <p:spPr>
          <a:xfrm>
            <a:off x="865500" y="1966252"/>
            <a:ext cx="4166100" cy="191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1991" name="Google Shape;1991;p80"/>
          <p:cNvGrpSpPr/>
          <p:nvPr/>
        </p:nvGrpSpPr>
        <p:grpSpPr>
          <a:xfrm rot="5400000">
            <a:off x="-74785" y="2017490"/>
            <a:ext cx="883262" cy="242091"/>
            <a:chOff x="2300350" y="2601250"/>
            <a:chExt cx="2275275" cy="623625"/>
          </a:xfrm>
        </p:grpSpPr>
        <p:sp>
          <p:nvSpPr>
            <p:cNvPr id="1992" name="Google Shape;1992;p8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8" name="Google Shape;1998;p80"/>
          <p:cNvGrpSpPr/>
          <p:nvPr/>
        </p:nvGrpSpPr>
        <p:grpSpPr>
          <a:xfrm>
            <a:off x="2272907" y="-131145"/>
            <a:ext cx="1520982" cy="302065"/>
            <a:chOff x="5642557" y="-150670"/>
            <a:chExt cx="1520982" cy="302065"/>
          </a:xfrm>
        </p:grpSpPr>
        <p:sp>
          <p:nvSpPr>
            <p:cNvPr id="1999" name="Google Shape;1999;p8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4" name="Google Shape;2004;p80"/>
          <p:cNvGrpSpPr/>
          <p:nvPr/>
        </p:nvGrpSpPr>
        <p:grpSpPr>
          <a:xfrm rot="5400000">
            <a:off x="85100" y="3794850"/>
            <a:ext cx="98902" cy="553090"/>
            <a:chOff x="4898850" y="4820550"/>
            <a:chExt cx="98902" cy="553090"/>
          </a:xfrm>
        </p:grpSpPr>
        <p:sp>
          <p:nvSpPr>
            <p:cNvPr id="2005" name="Google Shape;2005;p8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0" name="Google Shape;2010;p80"/>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0"/>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0"/>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3" name="Google Shape;2013;p80"/>
          <p:cNvGrpSpPr/>
          <p:nvPr/>
        </p:nvGrpSpPr>
        <p:grpSpPr>
          <a:xfrm rot="5400000">
            <a:off x="8083957" y="246162"/>
            <a:ext cx="1520982" cy="302065"/>
            <a:chOff x="5642557" y="-150670"/>
            <a:chExt cx="1520982" cy="302065"/>
          </a:xfrm>
        </p:grpSpPr>
        <p:sp>
          <p:nvSpPr>
            <p:cNvPr id="2014" name="Google Shape;2014;p8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9" name="Google Shape;2019;p80"/>
          <p:cNvGrpSpPr/>
          <p:nvPr/>
        </p:nvGrpSpPr>
        <p:grpSpPr>
          <a:xfrm>
            <a:off x="-240856" y="4335989"/>
            <a:ext cx="1525280" cy="586800"/>
            <a:chOff x="-240856" y="4335989"/>
            <a:chExt cx="1525280" cy="586800"/>
          </a:xfrm>
        </p:grpSpPr>
        <p:sp>
          <p:nvSpPr>
            <p:cNvPr id="2020" name="Google Shape;2020;p80"/>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1" name="Google Shape;2021;p80"/>
            <p:cNvGrpSpPr/>
            <p:nvPr/>
          </p:nvGrpSpPr>
          <p:grpSpPr>
            <a:xfrm>
              <a:off x="-240856" y="4562421"/>
              <a:ext cx="1105976" cy="133969"/>
              <a:chOff x="8183182" y="663852"/>
              <a:chExt cx="1475028" cy="178673"/>
            </a:xfrm>
          </p:grpSpPr>
          <p:grpSp>
            <p:nvGrpSpPr>
              <p:cNvPr id="2022" name="Google Shape;2022;p80"/>
              <p:cNvGrpSpPr/>
              <p:nvPr/>
            </p:nvGrpSpPr>
            <p:grpSpPr>
              <a:xfrm>
                <a:off x="8183182" y="774425"/>
                <a:ext cx="1178025" cy="68100"/>
                <a:chOff x="2024450" y="204150"/>
                <a:chExt cx="1178025" cy="68100"/>
              </a:xfrm>
            </p:grpSpPr>
            <p:sp>
              <p:nvSpPr>
                <p:cNvPr id="2023" name="Google Shape;2023;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3" name="Google Shape;2033;p80"/>
              <p:cNvGrpSpPr/>
              <p:nvPr/>
            </p:nvGrpSpPr>
            <p:grpSpPr>
              <a:xfrm>
                <a:off x="8480185" y="663852"/>
                <a:ext cx="1178025" cy="68100"/>
                <a:chOff x="2024450" y="204150"/>
                <a:chExt cx="1178025" cy="68100"/>
              </a:xfrm>
            </p:grpSpPr>
            <p:sp>
              <p:nvSpPr>
                <p:cNvPr id="2034" name="Google Shape;2034;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044" name="Google Shape;2044;p80"/>
          <p:cNvGrpSpPr/>
          <p:nvPr/>
        </p:nvGrpSpPr>
        <p:grpSpPr>
          <a:xfrm>
            <a:off x="5717407" y="4966605"/>
            <a:ext cx="1520982" cy="302065"/>
            <a:chOff x="5642557" y="-150670"/>
            <a:chExt cx="1520982" cy="302065"/>
          </a:xfrm>
        </p:grpSpPr>
        <p:sp>
          <p:nvSpPr>
            <p:cNvPr id="2045" name="Google Shape;2045;p8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050" name="Shape 2050"/>
        <p:cNvGrpSpPr/>
        <p:nvPr/>
      </p:nvGrpSpPr>
      <p:grpSpPr>
        <a:xfrm>
          <a:off x="0" y="0"/>
          <a:ext cx="0" cy="0"/>
          <a:chOff x="0" y="0"/>
          <a:chExt cx="0" cy="0"/>
        </a:xfrm>
      </p:grpSpPr>
      <p:grpSp>
        <p:nvGrpSpPr>
          <p:cNvPr id="2051" name="Google Shape;2051;p81"/>
          <p:cNvGrpSpPr/>
          <p:nvPr/>
        </p:nvGrpSpPr>
        <p:grpSpPr>
          <a:xfrm>
            <a:off x="-24" y="-27"/>
            <a:ext cx="9143711" cy="5143338"/>
            <a:chOff x="597550" y="708125"/>
            <a:chExt cx="6449225" cy="4193850"/>
          </a:xfrm>
        </p:grpSpPr>
        <p:sp>
          <p:nvSpPr>
            <p:cNvPr id="2052" name="Google Shape;2052;p8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8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8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8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8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8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8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8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8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8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0" name="Google Shape;2090;p81"/>
          <p:cNvSpPr txBox="1"/>
          <p:nvPr>
            <p:ph type="title"/>
          </p:nvPr>
        </p:nvSpPr>
        <p:spPr>
          <a:xfrm>
            <a:off x="2335650" y="758125"/>
            <a:ext cx="4472700" cy="9555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7000">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091" name="Google Shape;2091;p81"/>
          <p:cNvSpPr txBox="1"/>
          <p:nvPr>
            <p:ph idx="1" type="subTitle"/>
          </p:nvPr>
        </p:nvSpPr>
        <p:spPr>
          <a:xfrm>
            <a:off x="2335650" y="1775000"/>
            <a:ext cx="4472700" cy="101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2" name="Google Shape;2092;p81"/>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PT Sans"/>
                <a:ea typeface="PT Sans"/>
                <a:cs typeface="PT Sans"/>
                <a:sym typeface="PT Sans"/>
              </a:rPr>
              <a:t>Credits:</a:t>
            </a:r>
            <a:r>
              <a:rPr b="0" i="0" lang="en" sz="1200" u="none" cap="none" strike="noStrike">
                <a:solidFill>
                  <a:schemeClr val="accent2"/>
                </a:solidFill>
                <a:latin typeface="PT Sans"/>
                <a:ea typeface="PT Sans"/>
                <a:cs typeface="PT Sans"/>
                <a:sym typeface="PT Sans"/>
              </a:rPr>
              <a:t> </a:t>
            </a:r>
            <a:r>
              <a:rPr b="0" i="0" lang="en" sz="1200" u="none" cap="none" strike="noStrike">
                <a:solidFill>
                  <a:schemeClr val="lt1"/>
                </a:solidFill>
                <a:latin typeface="PT Sans"/>
                <a:ea typeface="PT Sans"/>
                <a:cs typeface="PT Sans"/>
                <a:sym typeface="PT Sans"/>
              </a:rPr>
              <a:t>This presentation template was created by </a:t>
            </a:r>
            <a:r>
              <a:rPr b="1" i="0" lang="en" sz="1200" u="none" cap="none" strike="noStrike">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b="0" i="0" lang="en" sz="1200" u="none" cap="none" strike="noStrike">
                <a:solidFill>
                  <a:schemeClr val="lt1"/>
                </a:solidFill>
                <a:latin typeface="PT Sans"/>
                <a:ea typeface="PT Sans"/>
                <a:cs typeface="PT Sans"/>
                <a:sym typeface="PT Sans"/>
              </a:rPr>
              <a:t>, including icons by </a:t>
            </a:r>
            <a:r>
              <a:rPr b="1" i="0" lang="en" sz="1200" u="none" cap="none" strike="noStrike">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b="0" i="0" lang="en" sz="1200" u="none" cap="none" strike="noStrike">
                <a:solidFill>
                  <a:schemeClr val="lt1"/>
                </a:solidFill>
                <a:latin typeface="PT Sans"/>
                <a:ea typeface="PT Sans"/>
                <a:cs typeface="PT Sans"/>
                <a:sym typeface="PT Sans"/>
              </a:rPr>
              <a:t>, infographics &amp; images by </a:t>
            </a:r>
            <a:r>
              <a:rPr b="1" i="0" lang="en" sz="1200" u="none" cap="none" strike="noStrike">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b="0" i="0" sz="1200" u="none" cap="none" strike="noStrike">
              <a:solidFill>
                <a:schemeClr val="lt1"/>
              </a:solidFill>
              <a:latin typeface="PT Sans"/>
              <a:ea typeface="PT Sans"/>
              <a:cs typeface="PT Sans"/>
              <a:sym typeface="PT Sans"/>
            </a:endParaRPr>
          </a:p>
        </p:txBody>
      </p:sp>
      <p:sp>
        <p:nvSpPr>
          <p:cNvPr id="2093" name="Google Shape;2093;p81"/>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4" name="Google Shape;2094;p81"/>
          <p:cNvGrpSpPr/>
          <p:nvPr/>
        </p:nvGrpSpPr>
        <p:grpSpPr>
          <a:xfrm>
            <a:off x="-11" y="606814"/>
            <a:ext cx="1284436" cy="586800"/>
            <a:chOff x="-11" y="606814"/>
            <a:chExt cx="1284436" cy="586800"/>
          </a:xfrm>
        </p:grpSpPr>
        <p:sp>
          <p:nvSpPr>
            <p:cNvPr id="2095" name="Google Shape;2095;p8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6" name="Google Shape;2096;p81"/>
            <p:cNvGrpSpPr/>
            <p:nvPr/>
          </p:nvGrpSpPr>
          <p:grpSpPr>
            <a:xfrm rot="10800000">
              <a:off x="-11" y="779178"/>
              <a:ext cx="883262" cy="242091"/>
              <a:chOff x="2300350" y="2601250"/>
              <a:chExt cx="2275275" cy="623625"/>
            </a:xfrm>
          </p:grpSpPr>
          <p:sp>
            <p:nvSpPr>
              <p:cNvPr id="2097" name="Google Shape;2097;p8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8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03" name="Google Shape;2103;p81"/>
          <p:cNvGrpSpPr/>
          <p:nvPr/>
        </p:nvGrpSpPr>
        <p:grpSpPr>
          <a:xfrm>
            <a:off x="2618882" y="4981392"/>
            <a:ext cx="1520982" cy="302065"/>
            <a:chOff x="5642557" y="-150670"/>
            <a:chExt cx="1520982" cy="302065"/>
          </a:xfrm>
        </p:grpSpPr>
        <p:sp>
          <p:nvSpPr>
            <p:cNvPr id="2104" name="Google Shape;2104;p8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9" name="Google Shape;2109;p81"/>
          <p:cNvGrpSpPr/>
          <p:nvPr/>
        </p:nvGrpSpPr>
        <p:grpSpPr>
          <a:xfrm rot="5400000">
            <a:off x="85100" y="1849625"/>
            <a:ext cx="98902" cy="553090"/>
            <a:chOff x="4898850" y="4820550"/>
            <a:chExt cx="98902" cy="553090"/>
          </a:xfrm>
        </p:grpSpPr>
        <p:sp>
          <p:nvSpPr>
            <p:cNvPr id="2110" name="Google Shape;2110;p8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8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8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5" name="Google Shape;2115;p81"/>
          <p:cNvGrpSpPr/>
          <p:nvPr/>
        </p:nvGrpSpPr>
        <p:grpSpPr>
          <a:xfrm>
            <a:off x="-1414555" y="2830129"/>
            <a:ext cx="2297800" cy="347400"/>
            <a:chOff x="-1414555" y="2830129"/>
            <a:chExt cx="2297800" cy="347400"/>
          </a:xfrm>
        </p:grpSpPr>
        <p:sp>
          <p:nvSpPr>
            <p:cNvPr id="2116" name="Google Shape;2116;p81"/>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1"/>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8" name="Google Shape;2118;p81"/>
          <p:cNvGrpSpPr/>
          <p:nvPr/>
        </p:nvGrpSpPr>
        <p:grpSpPr>
          <a:xfrm flipH="1">
            <a:off x="-529078" y="4313280"/>
            <a:ext cx="1823015" cy="196993"/>
            <a:chOff x="7857346" y="4002005"/>
            <a:chExt cx="1823015" cy="196993"/>
          </a:xfrm>
        </p:grpSpPr>
        <p:sp>
          <p:nvSpPr>
            <p:cNvPr id="2119" name="Google Shape;2119;p8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8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2" name="Google Shape;2122;p81"/>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3" name="Google Shape;2123;p81"/>
          <p:cNvGrpSpPr/>
          <p:nvPr/>
        </p:nvGrpSpPr>
        <p:grpSpPr>
          <a:xfrm>
            <a:off x="5202992" y="4687341"/>
            <a:ext cx="1105976" cy="133969"/>
            <a:chOff x="8183182" y="663852"/>
            <a:chExt cx="1475028" cy="178673"/>
          </a:xfrm>
        </p:grpSpPr>
        <p:grpSp>
          <p:nvGrpSpPr>
            <p:cNvPr id="2124" name="Google Shape;2124;p81"/>
            <p:cNvGrpSpPr/>
            <p:nvPr/>
          </p:nvGrpSpPr>
          <p:grpSpPr>
            <a:xfrm>
              <a:off x="8183182" y="774425"/>
              <a:ext cx="1178025" cy="68100"/>
              <a:chOff x="2024450" y="204150"/>
              <a:chExt cx="1178025" cy="68100"/>
            </a:xfrm>
          </p:grpSpPr>
          <p:sp>
            <p:nvSpPr>
              <p:cNvPr id="2125" name="Google Shape;2125;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p81"/>
            <p:cNvGrpSpPr/>
            <p:nvPr/>
          </p:nvGrpSpPr>
          <p:grpSpPr>
            <a:xfrm>
              <a:off x="8480185" y="663852"/>
              <a:ext cx="1178025" cy="68100"/>
              <a:chOff x="2024450" y="204150"/>
              <a:chExt cx="1178025" cy="68100"/>
            </a:xfrm>
          </p:grpSpPr>
          <p:sp>
            <p:nvSpPr>
              <p:cNvPr id="2136" name="Google Shape;2136;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46" name="Google Shape;2146;p81"/>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7" name="Google Shape;2147;p81"/>
          <p:cNvGrpSpPr/>
          <p:nvPr/>
        </p:nvGrpSpPr>
        <p:grpSpPr>
          <a:xfrm rot="-5400000">
            <a:off x="7172708" y="384980"/>
            <a:ext cx="1823016" cy="296643"/>
            <a:chOff x="7857346" y="3902355"/>
            <a:chExt cx="1823016" cy="296643"/>
          </a:xfrm>
        </p:grpSpPr>
        <p:sp>
          <p:nvSpPr>
            <p:cNvPr id="2148" name="Google Shape;2148;p8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8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8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8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8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8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4" name="Google Shape;2154;p81"/>
          <p:cNvGrpSpPr/>
          <p:nvPr/>
        </p:nvGrpSpPr>
        <p:grpSpPr>
          <a:xfrm>
            <a:off x="8267392" y="2926266"/>
            <a:ext cx="1105976" cy="133969"/>
            <a:chOff x="8183182" y="663852"/>
            <a:chExt cx="1475028" cy="178673"/>
          </a:xfrm>
        </p:grpSpPr>
        <p:grpSp>
          <p:nvGrpSpPr>
            <p:cNvPr id="2155" name="Google Shape;2155;p81"/>
            <p:cNvGrpSpPr/>
            <p:nvPr/>
          </p:nvGrpSpPr>
          <p:grpSpPr>
            <a:xfrm>
              <a:off x="8183182" y="774425"/>
              <a:ext cx="1178025" cy="68100"/>
              <a:chOff x="2024450" y="204150"/>
              <a:chExt cx="1178025" cy="68100"/>
            </a:xfrm>
          </p:grpSpPr>
          <p:sp>
            <p:nvSpPr>
              <p:cNvPr id="2156" name="Google Shape;2156;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6" name="Google Shape;2166;p81"/>
            <p:cNvGrpSpPr/>
            <p:nvPr/>
          </p:nvGrpSpPr>
          <p:grpSpPr>
            <a:xfrm>
              <a:off x="8480185" y="663852"/>
              <a:ext cx="1178025" cy="68100"/>
              <a:chOff x="2024450" y="204150"/>
              <a:chExt cx="1178025" cy="68100"/>
            </a:xfrm>
          </p:grpSpPr>
          <p:sp>
            <p:nvSpPr>
              <p:cNvPr id="2167" name="Google Shape;2167;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77" name="Google Shape;2177;p81"/>
          <p:cNvGrpSpPr/>
          <p:nvPr/>
        </p:nvGrpSpPr>
        <p:grpSpPr>
          <a:xfrm>
            <a:off x="2360001" y="376081"/>
            <a:ext cx="1252896" cy="51000"/>
            <a:chOff x="2915381" y="4104819"/>
            <a:chExt cx="1252896" cy="51000"/>
          </a:xfrm>
        </p:grpSpPr>
        <p:sp>
          <p:nvSpPr>
            <p:cNvPr id="2178" name="Google Shape;2178;p8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8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8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8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8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8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8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8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8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8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8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2192" name="Shape 2192"/>
        <p:cNvGrpSpPr/>
        <p:nvPr/>
      </p:nvGrpSpPr>
      <p:grpSpPr>
        <a:xfrm>
          <a:off x="0" y="0"/>
          <a:ext cx="0" cy="0"/>
          <a:chOff x="0" y="0"/>
          <a:chExt cx="0" cy="0"/>
        </a:xfrm>
      </p:grpSpPr>
      <p:grpSp>
        <p:nvGrpSpPr>
          <p:cNvPr id="2193" name="Google Shape;2193;p82"/>
          <p:cNvGrpSpPr/>
          <p:nvPr/>
        </p:nvGrpSpPr>
        <p:grpSpPr>
          <a:xfrm>
            <a:off x="-24" y="-27"/>
            <a:ext cx="9143711" cy="5143338"/>
            <a:chOff x="597550" y="708125"/>
            <a:chExt cx="6449225" cy="4193850"/>
          </a:xfrm>
        </p:grpSpPr>
        <p:sp>
          <p:nvSpPr>
            <p:cNvPr id="2194" name="Google Shape;2194;p8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8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8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8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8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8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8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8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8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8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8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8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8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8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8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8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8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8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8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8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8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8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8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8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8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8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8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8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8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8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8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8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8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8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2" name="Google Shape;2232;p82"/>
          <p:cNvSpPr txBox="1"/>
          <p:nvPr>
            <p:ph idx="1" type="subTitle"/>
          </p:nvPr>
        </p:nvSpPr>
        <p:spPr>
          <a:xfrm>
            <a:off x="713100" y="1461275"/>
            <a:ext cx="3746700" cy="270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233" name="Google Shape;2233;p82"/>
          <p:cNvSpPr txBox="1"/>
          <p:nvPr>
            <p:ph idx="2" type="subTitle"/>
          </p:nvPr>
        </p:nvSpPr>
        <p:spPr>
          <a:xfrm>
            <a:off x="4684200" y="1461275"/>
            <a:ext cx="3746700" cy="17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2234" name="Google Shape;2234;p82"/>
          <p:cNvGrpSpPr/>
          <p:nvPr/>
        </p:nvGrpSpPr>
        <p:grpSpPr>
          <a:xfrm>
            <a:off x="1455" y="-88864"/>
            <a:ext cx="586800" cy="1284434"/>
            <a:chOff x="1455" y="-88864"/>
            <a:chExt cx="586800" cy="1284434"/>
          </a:xfrm>
        </p:grpSpPr>
        <p:sp>
          <p:nvSpPr>
            <p:cNvPr id="2235" name="Google Shape;2235;p82"/>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6" name="Google Shape;2236;p82"/>
            <p:cNvGrpSpPr/>
            <p:nvPr/>
          </p:nvGrpSpPr>
          <p:grpSpPr>
            <a:xfrm rot="-5400000">
              <a:off x="-146785" y="231721"/>
              <a:ext cx="883262" cy="242091"/>
              <a:chOff x="2300350" y="2601250"/>
              <a:chExt cx="2275275" cy="623625"/>
            </a:xfrm>
          </p:grpSpPr>
          <p:sp>
            <p:nvSpPr>
              <p:cNvPr id="2237" name="Google Shape;2237;p8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8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8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8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8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8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43" name="Google Shape;2243;p82"/>
          <p:cNvGrpSpPr/>
          <p:nvPr/>
        </p:nvGrpSpPr>
        <p:grpSpPr>
          <a:xfrm rot="5400000">
            <a:off x="6254700" y="-51175"/>
            <a:ext cx="98902" cy="553090"/>
            <a:chOff x="4898850" y="4820550"/>
            <a:chExt cx="98902" cy="553090"/>
          </a:xfrm>
        </p:grpSpPr>
        <p:sp>
          <p:nvSpPr>
            <p:cNvPr id="2244" name="Google Shape;2244;p8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8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8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8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8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9" name="Google Shape;2249;p82"/>
          <p:cNvGrpSpPr/>
          <p:nvPr/>
        </p:nvGrpSpPr>
        <p:grpSpPr>
          <a:xfrm rot="5400000">
            <a:off x="975" y="4180500"/>
            <a:ext cx="98902" cy="553090"/>
            <a:chOff x="4898850" y="4820550"/>
            <a:chExt cx="98902" cy="553090"/>
          </a:xfrm>
        </p:grpSpPr>
        <p:sp>
          <p:nvSpPr>
            <p:cNvPr id="2250" name="Google Shape;2250;p8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8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8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5" name="Google Shape;2255;p82"/>
          <p:cNvGrpSpPr/>
          <p:nvPr/>
        </p:nvGrpSpPr>
        <p:grpSpPr>
          <a:xfrm flipH="1">
            <a:off x="-799253" y="4748605"/>
            <a:ext cx="1823015" cy="196993"/>
            <a:chOff x="7857346" y="4002005"/>
            <a:chExt cx="1823015" cy="196993"/>
          </a:xfrm>
        </p:grpSpPr>
        <p:sp>
          <p:nvSpPr>
            <p:cNvPr id="2256" name="Google Shape;2256;p8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9" name="Google Shape;2259;p82"/>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0" name="Google Shape;2260;p82"/>
          <p:cNvGrpSpPr/>
          <p:nvPr/>
        </p:nvGrpSpPr>
        <p:grpSpPr>
          <a:xfrm rot="5400000">
            <a:off x="8520259" y="4079074"/>
            <a:ext cx="302065" cy="1520982"/>
            <a:chOff x="-108754" y="2690919"/>
            <a:chExt cx="302065" cy="1520982"/>
          </a:xfrm>
        </p:grpSpPr>
        <p:sp>
          <p:nvSpPr>
            <p:cNvPr id="2261" name="Google Shape;2261;p8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8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6" name="Google Shape;2266;p82"/>
          <p:cNvGrpSpPr/>
          <p:nvPr/>
        </p:nvGrpSpPr>
        <p:grpSpPr>
          <a:xfrm>
            <a:off x="1434676" y="384506"/>
            <a:ext cx="1252896" cy="51000"/>
            <a:chOff x="2915381" y="4104819"/>
            <a:chExt cx="1252896" cy="51000"/>
          </a:xfrm>
        </p:grpSpPr>
        <p:sp>
          <p:nvSpPr>
            <p:cNvPr id="2267" name="Google Shape;2267;p8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8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8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8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8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8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1" name="Google Shape;2281;p82"/>
          <p:cNvSpPr txBox="1"/>
          <p:nvPr>
            <p:ph type="title"/>
          </p:nvPr>
        </p:nvSpPr>
        <p:spPr>
          <a:xfrm>
            <a:off x="713100" y="53940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82" name="Shape 2282"/>
        <p:cNvGrpSpPr/>
        <p:nvPr/>
      </p:nvGrpSpPr>
      <p:grpSpPr>
        <a:xfrm>
          <a:off x="0" y="0"/>
          <a:ext cx="0" cy="0"/>
          <a:chOff x="0" y="0"/>
          <a:chExt cx="0" cy="0"/>
        </a:xfrm>
      </p:grpSpPr>
      <p:grpSp>
        <p:nvGrpSpPr>
          <p:cNvPr id="2283" name="Google Shape;2283;p86"/>
          <p:cNvGrpSpPr/>
          <p:nvPr/>
        </p:nvGrpSpPr>
        <p:grpSpPr>
          <a:xfrm>
            <a:off x="-24" y="-27"/>
            <a:ext cx="9143711" cy="5143338"/>
            <a:chOff x="597550" y="708125"/>
            <a:chExt cx="6449225" cy="4193850"/>
          </a:xfrm>
        </p:grpSpPr>
        <p:sp>
          <p:nvSpPr>
            <p:cNvPr id="2284" name="Google Shape;2284;p8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8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8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8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8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8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8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8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8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8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8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8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8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8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8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8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8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8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2" name="Google Shape;2322;p86"/>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323" name="Google Shape;2323;p86"/>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grpSp>
        <p:nvGrpSpPr>
          <p:cNvPr id="2324" name="Google Shape;2324;p86"/>
          <p:cNvGrpSpPr/>
          <p:nvPr/>
        </p:nvGrpSpPr>
        <p:grpSpPr>
          <a:xfrm flipH="1" rot="5400000">
            <a:off x="7845446" y="144030"/>
            <a:ext cx="1823016" cy="296643"/>
            <a:chOff x="7857346" y="3902355"/>
            <a:chExt cx="1823016" cy="296643"/>
          </a:xfrm>
        </p:grpSpPr>
        <p:sp>
          <p:nvSpPr>
            <p:cNvPr id="2325" name="Google Shape;2325;p8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8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8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8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8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8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1" name="Google Shape;2331;p86"/>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2" name="Google Shape;2332;p86"/>
          <p:cNvGrpSpPr/>
          <p:nvPr/>
        </p:nvGrpSpPr>
        <p:grpSpPr>
          <a:xfrm>
            <a:off x="8085946" y="4723543"/>
            <a:ext cx="1823015" cy="196993"/>
            <a:chOff x="8085946" y="4723543"/>
            <a:chExt cx="1823015" cy="196993"/>
          </a:xfrm>
        </p:grpSpPr>
        <p:sp>
          <p:nvSpPr>
            <p:cNvPr id="2333" name="Google Shape;2333;p86"/>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86"/>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86"/>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6" name="Google Shape;2336;p86"/>
          <p:cNvGrpSpPr/>
          <p:nvPr/>
        </p:nvGrpSpPr>
        <p:grpSpPr>
          <a:xfrm>
            <a:off x="-243064" y="160512"/>
            <a:ext cx="1105976" cy="133969"/>
            <a:chOff x="8183182" y="663852"/>
            <a:chExt cx="1475028" cy="178673"/>
          </a:xfrm>
        </p:grpSpPr>
        <p:grpSp>
          <p:nvGrpSpPr>
            <p:cNvPr id="2337" name="Google Shape;2337;p86"/>
            <p:cNvGrpSpPr/>
            <p:nvPr/>
          </p:nvGrpSpPr>
          <p:grpSpPr>
            <a:xfrm>
              <a:off x="8183182" y="774425"/>
              <a:ext cx="1178025" cy="68100"/>
              <a:chOff x="2024450" y="204150"/>
              <a:chExt cx="1178025" cy="68100"/>
            </a:xfrm>
          </p:grpSpPr>
          <p:sp>
            <p:nvSpPr>
              <p:cNvPr id="2338" name="Google Shape;2338;p8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8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8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8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8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8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8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8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8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8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86"/>
            <p:cNvGrpSpPr/>
            <p:nvPr/>
          </p:nvGrpSpPr>
          <p:grpSpPr>
            <a:xfrm>
              <a:off x="8480185" y="663852"/>
              <a:ext cx="1178025" cy="68100"/>
              <a:chOff x="2024450" y="204150"/>
              <a:chExt cx="1178025" cy="68100"/>
            </a:xfrm>
          </p:grpSpPr>
          <p:sp>
            <p:nvSpPr>
              <p:cNvPr id="2349" name="Google Shape;2349;p8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8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8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8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8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8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8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8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8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8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59" name="Google Shape;2359;p86"/>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86"/>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61" name="Shape 236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2362" name="Shape 2362"/>
        <p:cNvGrpSpPr/>
        <p:nvPr/>
      </p:nvGrpSpPr>
      <p:grpSpPr>
        <a:xfrm>
          <a:off x="0" y="0"/>
          <a:ext cx="0" cy="0"/>
          <a:chOff x="0" y="0"/>
          <a:chExt cx="0" cy="0"/>
        </a:xfrm>
      </p:grpSpPr>
      <p:grpSp>
        <p:nvGrpSpPr>
          <p:cNvPr id="2363" name="Google Shape;2363;p88"/>
          <p:cNvGrpSpPr/>
          <p:nvPr/>
        </p:nvGrpSpPr>
        <p:grpSpPr>
          <a:xfrm>
            <a:off x="-24" y="-27"/>
            <a:ext cx="9143711" cy="5143338"/>
            <a:chOff x="597550" y="708125"/>
            <a:chExt cx="6449225" cy="4193850"/>
          </a:xfrm>
        </p:grpSpPr>
        <p:sp>
          <p:nvSpPr>
            <p:cNvPr id="2364" name="Google Shape;2364;p8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8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8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8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8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8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8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8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8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8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8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8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8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8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8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8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8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8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8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8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8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8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8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8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8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8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8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8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8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8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8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8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8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8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8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8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8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8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2" name="Google Shape;2402;p88"/>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403" name="Google Shape;2403;p88"/>
          <p:cNvSpPr txBox="1"/>
          <p:nvPr>
            <p:ph idx="1" type="subTitle"/>
          </p:nvPr>
        </p:nvSpPr>
        <p:spPr>
          <a:xfrm>
            <a:off x="713100" y="2366050"/>
            <a:ext cx="4401600" cy="10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404" name="Google Shape;2404;p88"/>
          <p:cNvGrpSpPr/>
          <p:nvPr/>
        </p:nvGrpSpPr>
        <p:grpSpPr>
          <a:xfrm>
            <a:off x="8137507" y="-109361"/>
            <a:ext cx="586800" cy="1284434"/>
            <a:chOff x="8137507" y="-109361"/>
            <a:chExt cx="586800" cy="1284434"/>
          </a:xfrm>
        </p:grpSpPr>
        <p:sp>
          <p:nvSpPr>
            <p:cNvPr id="2405" name="Google Shape;2405;p88"/>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6" name="Google Shape;2406;p88"/>
            <p:cNvGrpSpPr/>
            <p:nvPr/>
          </p:nvGrpSpPr>
          <p:grpSpPr>
            <a:xfrm rot="-5400000">
              <a:off x="7989266" y="211224"/>
              <a:ext cx="883262" cy="242091"/>
              <a:chOff x="2300350" y="2601250"/>
              <a:chExt cx="2275275" cy="623625"/>
            </a:xfrm>
          </p:grpSpPr>
          <p:sp>
            <p:nvSpPr>
              <p:cNvPr id="2407" name="Google Shape;2407;p8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8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8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8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8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8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13" name="Google Shape;2413;p88"/>
          <p:cNvGrpSpPr/>
          <p:nvPr/>
        </p:nvGrpSpPr>
        <p:grpSpPr>
          <a:xfrm>
            <a:off x="2517607" y="-116370"/>
            <a:ext cx="1520982" cy="302065"/>
            <a:chOff x="5642557" y="-150670"/>
            <a:chExt cx="1520982" cy="302065"/>
          </a:xfrm>
        </p:grpSpPr>
        <p:sp>
          <p:nvSpPr>
            <p:cNvPr id="2414" name="Google Shape;2414;p8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8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8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8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8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9" name="Google Shape;2419;p88"/>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0" name="Google Shape;2420;p88"/>
          <p:cNvGrpSpPr/>
          <p:nvPr/>
        </p:nvGrpSpPr>
        <p:grpSpPr>
          <a:xfrm>
            <a:off x="4913901" y="675155"/>
            <a:ext cx="1252896" cy="51000"/>
            <a:chOff x="2915381" y="4104819"/>
            <a:chExt cx="1252896" cy="51000"/>
          </a:xfrm>
        </p:grpSpPr>
        <p:sp>
          <p:nvSpPr>
            <p:cNvPr id="2421" name="Google Shape;2421;p8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8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8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8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8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8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8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8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8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8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8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8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8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8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5" name="Google Shape;2435;p88"/>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88"/>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7" name="Google Shape;2437;p88"/>
          <p:cNvGrpSpPr/>
          <p:nvPr/>
        </p:nvGrpSpPr>
        <p:grpSpPr>
          <a:xfrm>
            <a:off x="5600407" y="4993736"/>
            <a:ext cx="1520982" cy="302065"/>
            <a:chOff x="5642557" y="-150670"/>
            <a:chExt cx="1520982" cy="302065"/>
          </a:xfrm>
        </p:grpSpPr>
        <p:sp>
          <p:nvSpPr>
            <p:cNvPr id="2438" name="Google Shape;2438;p8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8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8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8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3" name="Google Shape;2443;p88"/>
          <p:cNvGrpSpPr/>
          <p:nvPr/>
        </p:nvGrpSpPr>
        <p:grpSpPr>
          <a:xfrm rot="5400000">
            <a:off x="8900" y="1773425"/>
            <a:ext cx="98902" cy="553090"/>
            <a:chOff x="4898850" y="4820550"/>
            <a:chExt cx="98902" cy="553090"/>
          </a:xfrm>
        </p:grpSpPr>
        <p:sp>
          <p:nvSpPr>
            <p:cNvPr id="2444" name="Google Shape;2444;p8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8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8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8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8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89"/>
          <p:cNvGrpSpPr/>
          <p:nvPr/>
        </p:nvGrpSpPr>
        <p:grpSpPr>
          <a:xfrm>
            <a:off x="-24" y="-27"/>
            <a:ext cx="9143711" cy="5143338"/>
            <a:chOff x="597550" y="708125"/>
            <a:chExt cx="6449225" cy="4193850"/>
          </a:xfrm>
        </p:grpSpPr>
        <p:sp>
          <p:nvSpPr>
            <p:cNvPr id="2451" name="Google Shape;2451;p8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8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8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8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8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8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8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8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8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8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8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8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8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8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8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8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8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8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8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8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8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8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8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8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8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8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8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8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8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8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8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8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8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8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8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8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8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8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9" name="Google Shape;2489;p89"/>
          <p:cNvGrpSpPr/>
          <p:nvPr/>
        </p:nvGrpSpPr>
        <p:grpSpPr>
          <a:xfrm rot="5400000">
            <a:off x="85100" y="1849625"/>
            <a:ext cx="98902" cy="553090"/>
            <a:chOff x="4898850" y="4820550"/>
            <a:chExt cx="98902" cy="553090"/>
          </a:xfrm>
        </p:grpSpPr>
        <p:sp>
          <p:nvSpPr>
            <p:cNvPr id="2490" name="Google Shape;2490;p8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8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8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8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8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5" name="Google Shape;2495;p89"/>
          <p:cNvGrpSpPr/>
          <p:nvPr/>
        </p:nvGrpSpPr>
        <p:grpSpPr>
          <a:xfrm flipH="1">
            <a:off x="-839728" y="2843530"/>
            <a:ext cx="1823015" cy="196993"/>
            <a:chOff x="7857346" y="4002005"/>
            <a:chExt cx="1823015" cy="196993"/>
          </a:xfrm>
        </p:grpSpPr>
        <p:sp>
          <p:nvSpPr>
            <p:cNvPr id="2496" name="Google Shape;2496;p8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8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8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9" name="Google Shape;2499;p89"/>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89"/>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1" name="Google Shape;2501;p89"/>
          <p:cNvGrpSpPr/>
          <p:nvPr/>
        </p:nvGrpSpPr>
        <p:grpSpPr>
          <a:xfrm>
            <a:off x="8267392" y="3231066"/>
            <a:ext cx="1105976" cy="133969"/>
            <a:chOff x="8183182" y="663852"/>
            <a:chExt cx="1475028" cy="178673"/>
          </a:xfrm>
        </p:grpSpPr>
        <p:grpSp>
          <p:nvGrpSpPr>
            <p:cNvPr id="2502" name="Google Shape;2502;p89"/>
            <p:cNvGrpSpPr/>
            <p:nvPr/>
          </p:nvGrpSpPr>
          <p:grpSpPr>
            <a:xfrm>
              <a:off x="8183182" y="774425"/>
              <a:ext cx="1178025" cy="68100"/>
              <a:chOff x="2024450" y="204150"/>
              <a:chExt cx="1178025" cy="68100"/>
            </a:xfrm>
          </p:grpSpPr>
          <p:sp>
            <p:nvSpPr>
              <p:cNvPr id="2503" name="Google Shape;2503;p8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8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8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8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8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8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8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8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8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8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3" name="Google Shape;2513;p89"/>
            <p:cNvGrpSpPr/>
            <p:nvPr/>
          </p:nvGrpSpPr>
          <p:grpSpPr>
            <a:xfrm>
              <a:off x="8480185" y="663852"/>
              <a:ext cx="1178025" cy="68100"/>
              <a:chOff x="2024450" y="204150"/>
              <a:chExt cx="1178025" cy="68100"/>
            </a:xfrm>
          </p:grpSpPr>
          <p:sp>
            <p:nvSpPr>
              <p:cNvPr id="2514" name="Google Shape;2514;p8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8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8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8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8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8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8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8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8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8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24" name="Google Shape;2524;p89"/>
          <p:cNvGrpSpPr/>
          <p:nvPr/>
        </p:nvGrpSpPr>
        <p:grpSpPr>
          <a:xfrm flipH="1">
            <a:off x="4834557" y="-107958"/>
            <a:ext cx="1520982" cy="302065"/>
            <a:chOff x="5642557" y="-150670"/>
            <a:chExt cx="1520982" cy="302065"/>
          </a:xfrm>
        </p:grpSpPr>
        <p:sp>
          <p:nvSpPr>
            <p:cNvPr id="2525" name="Google Shape;2525;p8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8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8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8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8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0" name="Google Shape;2530;p89"/>
          <p:cNvGrpSpPr/>
          <p:nvPr/>
        </p:nvGrpSpPr>
        <p:grpSpPr>
          <a:xfrm>
            <a:off x="635870" y="-1455296"/>
            <a:ext cx="347400" cy="2297800"/>
            <a:chOff x="6420895" y="-1455296"/>
            <a:chExt cx="347400" cy="2297800"/>
          </a:xfrm>
        </p:grpSpPr>
        <p:sp>
          <p:nvSpPr>
            <p:cNvPr id="2531" name="Google Shape;2531;p8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8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3" name="Google Shape;2533;p89"/>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4" name="Google Shape;2534;p89"/>
          <p:cNvGrpSpPr/>
          <p:nvPr/>
        </p:nvGrpSpPr>
        <p:grpSpPr>
          <a:xfrm>
            <a:off x="333809" y="4164674"/>
            <a:ext cx="302065" cy="1520982"/>
            <a:chOff x="-108754" y="2690919"/>
            <a:chExt cx="302065" cy="1520982"/>
          </a:xfrm>
        </p:grpSpPr>
        <p:sp>
          <p:nvSpPr>
            <p:cNvPr id="2535" name="Google Shape;2535;p8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8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8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8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8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0" name="Google Shape;2540;p89"/>
          <p:cNvGrpSpPr/>
          <p:nvPr/>
        </p:nvGrpSpPr>
        <p:grpSpPr>
          <a:xfrm>
            <a:off x="8490114" y="2144503"/>
            <a:ext cx="883262" cy="242091"/>
            <a:chOff x="2300350" y="2601250"/>
            <a:chExt cx="2275275" cy="623625"/>
          </a:xfrm>
        </p:grpSpPr>
        <p:sp>
          <p:nvSpPr>
            <p:cNvPr id="2541" name="Google Shape;2541;p8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8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8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8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8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8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90"/>
          <p:cNvGrpSpPr/>
          <p:nvPr/>
        </p:nvGrpSpPr>
        <p:grpSpPr>
          <a:xfrm>
            <a:off x="-24" y="-27"/>
            <a:ext cx="9143711" cy="5143338"/>
            <a:chOff x="597550" y="708125"/>
            <a:chExt cx="6449225" cy="4193850"/>
          </a:xfrm>
        </p:grpSpPr>
        <p:sp>
          <p:nvSpPr>
            <p:cNvPr id="2549" name="Google Shape;2549;p9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9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9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9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9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9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9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9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9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9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9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9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9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9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9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9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9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9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9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9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9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9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9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9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9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9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9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9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9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9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9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9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9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9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9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9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9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9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7" name="Google Shape;2587;p90"/>
          <p:cNvGrpSpPr/>
          <p:nvPr/>
        </p:nvGrpSpPr>
        <p:grpSpPr>
          <a:xfrm rot="5400000">
            <a:off x="85100" y="782825"/>
            <a:ext cx="98902" cy="553090"/>
            <a:chOff x="4898850" y="4820550"/>
            <a:chExt cx="98902" cy="553090"/>
          </a:xfrm>
        </p:grpSpPr>
        <p:sp>
          <p:nvSpPr>
            <p:cNvPr id="2588" name="Google Shape;2588;p9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9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9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9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9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3" name="Google Shape;2593;p90"/>
          <p:cNvGrpSpPr/>
          <p:nvPr/>
        </p:nvGrpSpPr>
        <p:grpSpPr>
          <a:xfrm>
            <a:off x="-1414555" y="1991929"/>
            <a:ext cx="2297800" cy="347400"/>
            <a:chOff x="-1414555" y="3058729"/>
            <a:chExt cx="2297800" cy="347400"/>
          </a:xfrm>
        </p:grpSpPr>
        <p:sp>
          <p:nvSpPr>
            <p:cNvPr id="2594" name="Google Shape;2594;p90"/>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90"/>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6" name="Google Shape;2596;p90"/>
          <p:cNvGrpSpPr/>
          <p:nvPr/>
        </p:nvGrpSpPr>
        <p:grpSpPr>
          <a:xfrm flipH="1">
            <a:off x="-799253" y="3300805"/>
            <a:ext cx="1823015" cy="196993"/>
            <a:chOff x="7857346" y="4002005"/>
            <a:chExt cx="1823015" cy="196993"/>
          </a:xfrm>
        </p:grpSpPr>
        <p:sp>
          <p:nvSpPr>
            <p:cNvPr id="2597" name="Google Shape;2597;p9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9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9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0" name="Google Shape;2600;p90"/>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90"/>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2" name="Google Shape;2602;p90"/>
          <p:cNvGrpSpPr/>
          <p:nvPr/>
        </p:nvGrpSpPr>
        <p:grpSpPr>
          <a:xfrm rot="5400000">
            <a:off x="8288664" y="2674962"/>
            <a:ext cx="883262" cy="242091"/>
            <a:chOff x="2300350" y="2601250"/>
            <a:chExt cx="2275275" cy="623625"/>
          </a:xfrm>
        </p:grpSpPr>
        <p:sp>
          <p:nvSpPr>
            <p:cNvPr id="2603" name="Google Shape;2603;p9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9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9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9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9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9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9" name="Google Shape;2609;p90"/>
          <p:cNvGrpSpPr/>
          <p:nvPr/>
        </p:nvGrpSpPr>
        <p:grpSpPr>
          <a:xfrm>
            <a:off x="8533046" y="-288388"/>
            <a:ext cx="302065" cy="1520982"/>
            <a:chOff x="-108754" y="2690919"/>
            <a:chExt cx="302065" cy="1520982"/>
          </a:xfrm>
        </p:grpSpPr>
        <p:sp>
          <p:nvSpPr>
            <p:cNvPr id="2610" name="Google Shape;2610;p9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9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9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9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9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5" name="Google Shape;2615;p90"/>
          <p:cNvGrpSpPr/>
          <p:nvPr/>
        </p:nvGrpSpPr>
        <p:grpSpPr>
          <a:xfrm>
            <a:off x="1176957" y="-107958"/>
            <a:ext cx="1520982" cy="302065"/>
            <a:chOff x="5642557" y="-150670"/>
            <a:chExt cx="1520982" cy="302065"/>
          </a:xfrm>
        </p:grpSpPr>
        <p:sp>
          <p:nvSpPr>
            <p:cNvPr id="2616" name="Google Shape;2616;p9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9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9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9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9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1" name="Google Shape;2621;p90"/>
          <p:cNvGrpSpPr/>
          <p:nvPr/>
        </p:nvGrpSpPr>
        <p:grpSpPr>
          <a:xfrm>
            <a:off x="6420895" y="-1455296"/>
            <a:ext cx="347400" cy="2297800"/>
            <a:chOff x="6420895" y="-1455296"/>
            <a:chExt cx="347400" cy="2297800"/>
          </a:xfrm>
        </p:grpSpPr>
        <p:sp>
          <p:nvSpPr>
            <p:cNvPr id="2622" name="Google Shape;2622;p90"/>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90"/>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4" name="Google Shape;2624;p90"/>
          <p:cNvGrpSpPr/>
          <p:nvPr/>
        </p:nvGrpSpPr>
        <p:grpSpPr>
          <a:xfrm>
            <a:off x="-222733" y="4310689"/>
            <a:ext cx="1507158" cy="586800"/>
            <a:chOff x="-222733" y="4310689"/>
            <a:chExt cx="1507158" cy="586800"/>
          </a:xfrm>
        </p:grpSpPr>
        <p:sp>
          <p:nvSpPr>
            <p:cNvPr id="2625" name="Google Shape;2625;p90"/>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6" name="Google Shape;2626;p90"/>
            <p:cNvGrpSpPr/>
            <p:nvPr/>
          </p:nvGrpSpPr>
          <p:grpSpPr>
            <a:xfrm>
              <a:off x="-222733" y="4537116"/>
              <a:ext cx="1105976" cy="133969"/>
              <a:chOff x="8183182" y="663852"/>
              <a:chExt cx="1475028" cy="178673"/>
            </a:xfrm>
          </p:grpSpPr>
          <p:grpSp>
            <p:nvGrpSpPr>
              <p:cNvPr id="2627" name="Google Shape;2627;p90"/>
              <p:cNvGrpSpPr/>
              <p:nvPr/>
            </p:nvGrpSpPr>
            <p:grpSpPr>
              <a:xfrm>
                <a:off x="8183182" y="774425"/>
                <a:ext cx="1178025" cy="68100"/>
                <a:chOff x="2024450" y="204150"/>
                <a:chExt cx="1178025" cy="68100"/>
              </a:xfrm>
            </p:grpSpPr>
            <p:sp>
              <p:nvSpPr>
                <p:cNvPr id="2628" name="Google Shape;2628;p9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9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9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9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9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9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9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9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9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9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8" name="Google Shape;2638;p90"/>
              <p:cNvGrpSpPr/>
              <p:nvPr/>
            </p:nvGrpSpPr>
            <p:grpSpPr>
              <a:xfrm>
                <a:off x="8480185" y="663852"/>
                <a:ext cx="1178025" cy="68100"/>
                <a:chOff x="2024450" y="204150"/>
                <a:chExt cx="1178025" cy="68100"/>
              </a:xfrm>
            </p:grpSpPr>
            <p:sp>
              <p:nvSpPr>
                <p:cNvPr id="2639" name="Google Shape;2639;p9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9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9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9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9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9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9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9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1" name="Shape 241"/>
        <p:cNvGrpSpPr/>
        <p:nvPr/>
      </p:nvGrpSpPr>
      <p:grpSpPr>
        <a:xfrm>
          <a:off x="0" y="0"/>
          <a:ext cx="0" cy="0"/>
          <a:chOff x="0" y="0"/>
          <a:chExt cx="0" cy="0"/>
        </a:xfrm>
      </p:grpSpPr>
      <p:grpSp>
        <p:nvGrpSpPr>
          <p:cNvPr id="242" name="Google Shape;242;p62"/>
          <p:cNvGrpSpPr/>
          <p:nvPr/>
        </p:nvGrpSpPr>
        <p:grpSpPr>
          <a:xfrm>
            <a:off x="-24" y="-27"/>
            <a:ext cx="9143711" cy="5143338"/>
            <a:chOff x="597550" y="708125"/>
            <a:chExt cx="6449225" cy="4193850"/>
          </a:xfrm>
        </p:grpSpPr>
        <p:sp>
          <p:nvSpPr>
            <p:cNvPr id="243" name="Google Shape;243;p6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62"/>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2" name="Google Shape;282;p62"/>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83" name="Google Shape;283;p62"/>
          <p:cNvSpPr txBox="1"/>
          <p:nvPr>
            <p:ph idx="1" type="subTitle"/>
          </p:nvPr>
        </p:nvSpPr>
        <p:spPr>
          <a:xfrm>
            <a:off x="776550" y="239105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4" name="Google Shape;284;p62"/>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85" name="Google Shape;285;p62"/>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86" name="Google Shape;286;p62"/>
          <p:cNvSpPr txBox="1"/>
          <p:nvPr>
            <p:ph idx="5" type="subTitle"/>
          </p:nvPr>
        </p:nvSpPr>
        <p:spPr>
          <a:xfrm>
            <a:off x="34711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 name="Google Shape;287;p62"/>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88" name="Google Shape;288;p62"/>
          <p:cNvSpPr txBox="1"/>
          <p:nvPr>
            <p:ph idx="7" type="title"/>
          </p:nvPr>
        </p:nvSpPr>
        <p:spPr>
          <a:xfrm>
            <a:off x="61498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89" name="Google Shape;289;p62"/>
          <p:cNvSpPr txBox="1"/>
          <p:nvPr>
            <p:ph idx="8" type="subTitle"/>
          </p:nvPr>
        </p:nvSpPr>
        <p:spPr>
          <a:xfrm>
            <a:off x="61498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0" name="Google Shape;290;p62"/>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1" name="Google Shape;291;p62"/>
          <p:cNvSpPr txBox="1"/>
          <p:nvPr>
            <p:ph idx="13" type="title"/>
          </p:nvPr>
        </p:nvSpPr>
        <p:spPr>
          <a:xfrm>
            <a:off x="776550" y="361784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92" name="Google Shape;292;p62"/>
          <p:cNvSpPr txBox="1"/>
          <p:nvPr>
            <p:ph idx="14" type="subTitle"/>
          </p:nvPr>
        </p:nvSpPr>
        <p:spPr>
          <a:xfrm>
            <a:off x="776550" y="402644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3" name="Google Shape;293;p62"/>
          <p:cNvSpPr txBox="1"/>
          <p:nvPr>
            <p:ph idx="15" type="title"/>
          </p:nvPr>
        </p:nvSpPr>
        <p:spPr>
          <a:xfrm>
            <a:off x="776550" y="2980641"/>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4" name="Google Shape;294;p62"/>
          <p:cNvSpPr txBox="1"/>
          <p:nvPr>
            <p:ph idx="16" type="title"/>
          </p:nvPr>
        </p:nvSpPr>
        <p:spPr>
          <a:xfrm>
            <a:off x="34711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95" name="Google Shape;295;p62"/>
          <p:cNvSpPr txBox="1"/>
          <p:nvPr>
            <p:ph idx="17" type="subTitle"/>
          </p:nvPr>
        </p:nvSpPr>
        <p:spPr>
          <a:xfrm>
            <a:off x="34711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6" name="Google Shape;296;p62"/>
          <p:cNvSpPr txBox="1"/>
          <p:nvPr>
            <p:ph idx="18" type="title"/>
          </p:nvPr>
        </p:nvSpPr>
        <p:spPr>
          <a:xfrm>
            <a:off x="34711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7" name="Google Shape;297;p62"/>
          <p:cNvSpPr txBox="1"/>
          <p:nvPr>
            <p:ph idx="19" type="title"/>
          </p:nvPr>
        </p:nvSpPr>
        <p:spPr>
          <a:xfrm>
            <a:off x="61498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98" name="Google Shape;298;p62"/>
          <p:cNvSpPr txBox="1"/>
          <p:nvPr>
            <p:ph idx="20" type="subTitle"/>
          </p:nvPr>
        </p:nvSpPr>
        <p:spPr>
          <a:xfrm>
            <a:off x="61498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9" name="Google Shape;299;p62"/>
          <p:cNvSpPr txBox="1"/>
          <p:nvPr>
            <p:ph idx="21" type="title"/>
          </p:nvPr>
        </p:nvSpPr>
        <p:spPr>
          <a:xfrm>
            <a:off x="61498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300" name="Google Shape;300;p62"/>
          <p:cNvGrpSpPr/>
          <p:nvPr/>
        </p:nvGrpSpPr>
        <p:grpSpPr>
          <a:xfrm rot="5400000">
            <a:off x="8381450" y="4569182"/>
            <a:ext cx="98902" cy="553090"/>
            <a:chOff x="4898850" y="4820550"/>
            <a:chExt cx="98902" cy="553090"/>
          </a:xfrm>
        </p:grpSpPr>
        <p:sp>
          <p:nvSpPr>
            <p:cNvPr id="301" name="Google Shape;301;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62"/>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62"/>
          <p:cNvGrpSpPr/>
          <p:nvPr/>
        </p:nvGrpSpPr>
        <p:grpSpPr>
          <a:xfrm rot="-5400000">
            <a:off x="-148234" y="322631"/>
            <a:ext cx="883262" cy="242091"/>
            <a:chOff x="2300350" y="2601250"/>
            <a:chExt cx="2275275" cy="623625"/>
          </a:xfrm>
        </p:grpSpPr>
        <p:sp>
          <p:nvSpPr>
            <p:cNvPr id="308" name="Google Shape;308;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 name="Google Shape;314;p62"/>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62"/>
          <p:cNvGrpSpPr/>
          <p:nvPr/>
        </p:nvGrpSpPr>
        <p:grpSpPr>
          <a:xfrm>
            <a:off x="-256008" y="4796266"/>
            <a:ext cx="1105976" cy="133969"/>
            <a:chOff x="8183182" y="663852"/>
            <a:chExt cx="1475028" cy="178673"/>
          </a:xfrm>
        </p:grpSpPr>
        <p:grpSp>
          <p:nvGrpSpPr>
            <p:cNvPr id="316" name="Google Shape;316;p62"/>
            <p:cNvGrpSpPr/>
            <p:nvPr/>
          </p:nvGrpSpPr>
          <p:grpSpPr>
            <a:xfrm>
              <a:off x="8183182" y="774425"/>
              <a:ext cx="1178025" cy="68100"/>
              <a:chOff x="2024450" y="204150"/>
              <a:chExt cx="1178025" cy="68100"/>
            </a:xfrm>
          </p:grpSpPr>
          <p:sp>
            <p:nvSpPr>
              <p:cNvPr id="317" name="Google Shape;317;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62"/>
            <p:cNvGrpSpPr/>
            <p:nvPr/>
          </p:nvGrpSpPr>
          <p:grpSpPr>
            <a:xfrm>
              <a:off x="8480185" y="663852"/>
              <a:ext cx="1178025" cy="68100"/>
              <a:chOff x="2024450" y="204150"/>
              <a:chExt cx="1178025" cy="68100"/>
            </a:xfrm>
          </p:grpSpPr>
          <p:sp>
            <p:nvSpPr>
              <p:cNvPr id="328" name="Google Shape;328;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8" name="Google Shape;338;p62"/>
          <p:cNvGrpSpPr/>
          <p:nvPr/>
        </p:nvGrpSpPr>
        <p:grpSpPr>
          <a:xfrm>
            <a:off x="8290084" y="239916"/>
            <a:ext cx="1105976" cy="133969"/>
            <a:chOff x="8183182" y="663852"/>
            <a:chExt cx="1475028" cy="178673"/>
          </a:xfrm>
        </p:grpSpPr>
        <p:grpSp>
          <p:nvGrpSpPr>
            <p:cNvPr id="339" name="Google Shape;339;p62"/>
            <p:cNvGrpSpPr/>
            <p:nvPr/>
          </p:nvGrpSpPr>
          <p:grpSpPr>
            <a:xfrm>
              <a:off x="8183182" y="774425"/>
              <a:ext cx="1178025" cy="68100"/>
              <a:chOff x="2024450" y="204150"/>
              <a:chExt cx="1178025" cy="68100"/>
            </a:xfrm>
          </p:grpSpPr>
          <p:sp>
            <p:nvSpPr>
              <p:cNvPr id="340" name="Google Shape;340;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 name="Google Shape;350;p62"/>
            <p:cNvGrpSpPr/>
            <p:nvPr/>
          </p:nvGrpSpPr>
          <p:grpSpPr>
            <a:xfrm>
              <a:off x="8480185" y="663852"/>
              <a:ext cx="1178025" cy="68100"/>
              <a:chOff x="2024450" y="204150"/>
              <a:chExt cx="1178025" cy="68100"/>
            </a:xfrm>
          </p:grpSpPr>
          <p:sp>
            <p:nvSpPr>
              <p:cNvPr id="351" name="Google Shape;351;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1" name="Google Shape;361;p62"/>
          <p:cNvGrpSpPr/>
          <p:nvPr/>
        </p:nvGrpSpPr>
        <p:grpSpPr>
          <a:xfrm rot="5400000">
            <a:off x="8428614" y="2891627"/>
            <a:ext cx="883262" cy="242091"/>
            <a:chOff x="2300350" y="2601250"/>
            <a:chExt cx="2275275" cy="623625"/>
          </a:xfrm>
        </p:grpSpPr>
        <p:sp>
          <p:nvSpPr>
            <p:cNvPr id="362" name="Google Shape;362;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 name="Google Shape;368;p62"/>
          <p:cNvGrpSpPr/>
          <p:nvPr/>
        </p:nvGrpSpPr>
        <p:grpSpPr>
          <a:xfrm>
            <a:off x="1634157" y="-107958"/>
            <a:ext cx="1520982" cy="302065"/>
            <a:chOff x="5642557" y="-150670"/>
            <a:chExt cx="1520982" cy="302065"/>
          </a:xfrm>
        </p:grpSpPr>
        <p:sp>
          <p:nvSpPr>
            <p:cNvPr id="369" name="Google Shape;369;p6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4" name="Shape 374"/>
        <p:cNvGrpSpPr/>
        <p:nvPr/>
      </p:nvGrpSpPr>
      <p:grpSpPr>
        <a:xfrm>
          <a:off x="0" y="0"/>
          <a:ext cx="0" cy="0"/>
          <a:chOff x="0" y="0"/>
          <a:chExt cx="0" cy="0"/>
        </a:xfrm>
      </p:grpSpPr>
      <p:grpSp>
        <p:nvGrpSpPr>
          <p:cNvPr id="375" name="Google Shape;375;p63"/>
          <p:cNvGrpSpPr/>
          <p:nvPr/>
        </p:nvGrpSpPr>
        <p:grpSpPr>
          <a:xfrm>
            <a:off x="-24" y="-27"/>
            <a:ext cx="9143711" cy="5143338"/>
            <a:chOff x="597550" y="708125"/>
            <a:chExt cx="6449225" cy="4193850"/>
          </a:xfrm>
        </p:grpSpPr>
        <p:sp>
          <p:nvSpPr>
            <p:cNvPr id="376" name="Google Shape;376;p6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63"/>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5" name="Google Shape;415;p63"/>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6" name="Google Shape;416;p63"/>
          <p:cNvSpPr txBox="1"/>
          <p:nvPr>
            <p:ph idx="2" type="title"/>
          </p:nvPr>
        </p:nvSpPr>
        <p:spPr>
          <a:xfrm>
            <a:off x="3132448"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17" name="Google Shape;417;p63"/>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63"/>
          <p:cNvGrpSpPr/>
          <p:nvPr/>
        </p:nvGrpSpPr>
        <p:grpSpPr>
          <a:xfrm flipH="1" rot="-5400000">
            <a:off x="7699352" y="4771133"/>
            <a:ext cx="883262" cy="242091"/>
            <a:chOff x="2300350" y="2601250"/>
            <a:chExt cx="2275275" cy="623625"/>
          </a:xfrm>
        </p:grpSpPr>
        <p:sp>
          <p:nvSpPr>
            <p:cNvPr id="419" name="Google Shape;419;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63"/>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63"/>
          <p:cNvGrpSpPr/>
          <p:nvPr/>
        </p:nvGrpSpPr>
        <p:grpSpPr>
          <a:xfrm>
            <a:off x="8658746" y="2349080"/>
            <a:ext cx="1823015" cy="196993"/>
            <a:chOff x="7857346" y="4002005"/>
            <a:chExt cx="1823015" cy="196993"/>
          </a:xfrm>
        </p:grpSpPr>
        <p:sp>
          <p:nvSpPr>
            <p:cNvPr id="427" name="Google Shape;427;p6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6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63"/>
          <p:cNvGrpSpPr/>
          <p:nvPr/>
        </p:nvGrpSpPr>
        <p:grpSpPr>
          <a:xfrm rot="-5400000">
            <a:off x="338683" y="-295650"/>
            <a:ext cx="302065" cy="1520982"/>
            <a:chOff x="-108754" y="2690919"/>
            <a:chExt cx="302065" cy="1520982"/>
          </a:xfrm>
        </p:grpSpPr>
        <p:sp>
          <p:nvSpPr>
            <p:cNvPr id="433" name="Google Shape;433;p6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63"/>
          <p:cNvGrpSpPr/>
          <p:nvPr/>
        </p:nvGrpSpPr>
        <p:grpSpPr>
          <a:xfrm>
            <a:off x="5134732" y="4950349"/>
            <a:ext cx="1520982" cy="302065"/>
            <a:chOff x="5642557" y="-150670"/>
            <a:chExt cx="1520982" cy="302065"/>
          </a:xfrm>
        </p:grpSpPr>
        <p:sp>
          <p:nvSpPr>
            <p:cNvPr id="439" name="Google Shape;439;p6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4" name="Google Shape;444;p63"/>
          <p:cNvGrpSpPr/>
          <p:nvPr/>
        </p:nvGrpSpPr>
        <p:grpSpPr>
          <a:xfrm>
            <a:off x="8419792" y="3307266"/>
            <a:ext cx="1105976" cy="133969"/>
            <a:chOff x="8183182" y="663852"/>
            <a:chExt cx="1475028" cy="178673"/>
          </a:xfrm>
        </p:grpSpPr>
        <p:grpSp>
          <p:nvGrpSpPr>
            <p:cNvPr id="445" name="Google Shape;445;p63"/>
            <p:cNvGrpSpPr/>
            <p:nvPr/>
          </p:nvGrpSpPr>
          <p:grpSpPr>
            <a:xfrm>
              <a:off x="8183182" y="774425"/>
              <a:ext cx="1178025" cy="68100"/>
              <a:chOff x="2024450" y="204150"/>
              <a:chExt cx="1178025" cy="68100"/>
            </a:xfrm>
          </p:grpSpPr>
          <p:sp>
            <p:nvSpPr>
              <p:cNvPr id="446" name="Google Shape;446;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63"/>
            <p:cNvGrpSpPr/>
            <p:nvPr/>
          </p:nvGrpSpPr>
          <p:grpSpPr>
            <a:xfrm>
              <a:off x="8480185" y="663852"/>
              <a:ext cx="1178025" cy="68100"/>
              <a:chOff x="2024450" y="204150"/>
              <a:chExt cx="1178025" cy="68100"/>
            </a:xfrm>
          </p:grpSpPr>
          <p:sp>
            <p:nvSpPr>
              <p:cNvPr id="457" name="Google Shape;457;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7" name="Google Shape;467;p6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63"/>
          <p:cNvGrpSpPr/>
          <p:nvPr/>
        </p:nvGrpSpPr>
        <p:grpSpPr>
          <a:xfrm rot="10800000">
            <a:off x="-155261" y="2431003"/>
            <a:ext cx="883262" cy="242091"/>
            <a:chOff x="2300350" y="2601250"/>
            <a:chExt cx="2275275" cy="623625"/>
          </a:xfrm>
        </p:grpSpPr>
        <p:sp>
          <p:nvSpPr>
            <p:cNvPr id="470" name="Google Shape;470;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6" name="Shape 476"/>
        <p:cNvGrpSpPr/>
        <p:nvPr/>
      </p:nvGrpSpPr>
      <p:grpSpPr>
        <a:xfrm>
          <a:off x="0" y="0"/>
          <a:ext cx="0" cy="0"/>
          <a:chOff x="0" y="0"/>
          <a:chExt cx="0" cy="0"/>
        </a:xfrm>
      </p:grpSpPr>
      <p:grpSp>
        <p:nvGrpSpPr>
          <p:cNvPr id="477" name="Google Shape;477;p64"/>
          <p:cNvGrpSpPr/>
          <p:nvPr/>
        </p:nvGrpSpPr>
        <p:grpSpPr>
          <a:xfrm>
            <a:off x="-24" y="-27"/>
            <a:ext cx="9143711" cy="5143338"/>
            <a:chOff x="597550" y="708125"/>
            <a:chExt cx="6449225" cy="4193850"/>
          </a:xfrm>
        </p:grpSpPr>
        <p:sp>
          <p:nvSpPr>
            <p:cNvPr id="478" name="Google Shape;478;p6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64"/>
          <p:cNvSpPr txBox="1"/>
          <p:nvPr>
            <p:ph idx="1" type="subTitle"/>
          </p:nvPr>
        </p:nvSpPr>
        <p:spPr>
          <a:xfrm>
            <a:off x="2399850" y="2366051"/>
            <a:ext cx="4344300" cy="106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7" name="Google Shape;517;p64"/>
          <p:cNvSpPr txBox="1"/>
          <p:nvPr>
            <p:ph type="title"/>
          </p:nvPr>
        </p:nvSpPr>
        <p:spPr>
          <a:xfrm>
            <a:off x="2399850" y="1723050"/>
            <a:ext cx="4344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18" name="Google Shape;518;p64"/>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9" name="Google Shape;519;p64"/>
          <p:cNvGrpSpPr/>
          <p:nvPr/>
        </p:nvGrpSpPr>
        <p:grpSpPr>
          <a:xfrm rot="10800000">
            <a:off x="-11" y="779178"/>
            <a:ext cx="883262" cy="242091"/>
            <a:chOff x="2300350" y="2601250"/>
            <a:chExt cx="2275275" cy="623625"/>
          </a:xfrm>
        </p:grpSpPr>
        <p:sp>
          <p:nvSpPr>
            <p:cNvPr id="520" name="Google Shape;520;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64"/>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4"/>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64"/>
          <p:cNvGrpSpPr/>
          <p:nvPr/>
        </p:nvGrpSpPr>
        <p:grpSpPr>
          <a:xfrm>
            <a:off x="-1414555" y="3287329"/>
            <a:ext cx="2297800" cy="347400"/>
            <a:chOff x="-1414555" y="3439729"/>
            <a:chExt cx="2297800" cy="347400"/>
          </a:xfrm>
        </p:grpSpPr>
        <p:sp>
          <p:nvSpPr>
            <p:cNvPr id="530" name="Google Shape;530;p64"/>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4"/>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64"/>
          <p:cNvGrpSpPr/>
          <p:nvPr/>
        </p:nvGrpSpPr>
        <p:grpSpPr>
          <a:xfrm>
            <a:off x="5512632" y="-116346"/>
            <a:ext cx="1520982" cy="302065"/>
            <a:chOff x="5642557" y="-150670"/>
            <a:chExt cx="1520982" cy="302065"/>
          </a:xfrm>
        </p:grpSpPr>
        <p:sp>
          <p:nvSpPr>
            <p:cNvPr id="533" name="Google Shape;533;p6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64"/>
          <p:cNvGrpSpPr/>
          <p:nvPr/>
        </p:nvGrpSpPr>
        <p:grpSpPr>
          <a:xfrm flipH="1" rot="10800000">
            <a:off x="7918521" y="1923880"/>
            <a:ext cx="1823016" cy="296643"/>
            <a:chOff x="7857346" y="3902355"/>
            <a:chExt cx="1823016" cy="296643"/>
          </a:xfrm>
        </p:grpSpPr>
        <p:sp>
          <p:nvSpPr>
            <p:cNvPr id="539" name="Google Shape;539;p6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 name="Google Shape;545;p64"/>
          <p:cNvGrpSpPr/>
          <p:nvPr/>
        </p:nvGrpSpPr>
        <p:grpSpPr>
          <a:xfrm flipH="1">
            <a:off x="-799253" y="2157805"/>
            <a:ext cx="1823015" cy="196993"/>
            <a:chOff x="7857346" y="4002005"/>
            <a:chExt cx="1823015" cy="196993"/>
          </a:xfrm>
        </p:grpSpPr>
        <p:sp>
          <p:nvSpPr>
            <p:cNvPr id="546" name="Google Shape;546;p6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64"/>
          <p:cNvGrpSpPr/>
          <p:nvPr/>
        </p:nvGrpSpPr>
        <p:grpSpPr>
          <a:xfrm>
            <a:off x="8331253" y="3180067"/>
            <a:ext cx="1105976" cy="133969"/>
            <a:chOff x="8183182" y="663852"/>
            <a:chExt cx="1475028" cy="178673"/>
          </a:xfrm>
        </p:grpSpPr>
        <p:grpSp>
          <p:nvGrpSpPr>
            <p:cNvPr id="550" name="Google Shape;550;p64"/>
            <p:cNvGrpSpPr/>
            <p:nvPr/>
          </p:nvGrpSpPr>
          <p:grpSpPr>
            <a:xfrm>
              <a:off x="8183182" y="774425"/>
              <a:ext cx="1178025" cy="68100"/>
              <a:chOff x="2024450" y="204150"/>
              <a:chExt cx="1178025" cy="68100"/>
            </a:xfrm>
          </p:grpSpPr>
          <p:sp>
            <p:nvSpPr>
              <p:cNvPr id="551" name="Google Shape;551;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64"/>
            <p:cNvGrpSpPr/>
            <p:nvPr/>
          </p:nvGrpSpPr>
          <p:grpSpPr>
            <a:xfrm>
              <a:off x="8480185" y="663852"/>
              <a:ext cx="1178025" cy="68100"/>
              <a:chOff x="2024450" y="204150"/>
              <a:chExt cx="1178025" cy="68100"/>
            </a:xfrm>
          </p:grpSpPr>
          <p:sp>
            <p:nvSpPr>
              <p:cNvPr id="562" name="Google Shape;562;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2" name="Google Shape;572;p64"/>
          <p:cNvGrpSpPr/>
          <p:nvPr/>
        </p:nvGrpSpPr>
        <p:grpSpPr>
          <a:xfrm rot="5400000">
            <a:off x="85100" y="4288025"/>
            <a:ext cx="98902" cy="553090"/>
            <a:chOff x="4898850" y="4820550"/>
            <a:chExt cx="98902" cy="553090"/>
          </a:xfrm>
        </p:grpSpPr>
        <p:sp>
          <p:nvSpPr>
            <p:cNvPr id="573" name="Google Shape;573;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8" name="Shape 578"/>
        <p:cNvGrpSpPr/>
        <p:nvPr/>
      </p:nvGrpSpPr>
      <p:grpSpPr>
        <a:xfrm>
          <a:off x="0" y="0"/>
          <a:ext cx="0" cy="0"/>
          <a:chOff x="0" y="0"/>
          <a:chExt cx="0" cy="0"/>
        </a:xfrm>
      </p:grpSpPr>
      <p:grpSp>
        <p:nvGrpSpPr>
          <p:cNvPr id="579" name="Google Shape;579;p65"/>
          <p:cNvGrpSpPr/>
          <p:nvPr/>
        </p:nvGrpSpPr>
        <p:grpSpPr>
          <a:xfrm>
            <a:off x="-24" y="-27"/>
            <a:ext cx="9143711" cy="5143338"/>
            <a:chOff x="597550" y="708125"/>
            <a:chExt cx="6449225" cy="4193850"/>
          </a:xfrm>
        </p:grpSpPr>
        <p:sp>
          <p:nvSpPr>
            <p:cNvPr id="580" name="Google Shape;580;p6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65"/>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19" name="Google Shape;619;p65"/>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 name="Google Shape;620;p65"/>
          <p:cNvGrpSpPr/>
          <p:nvPr/>
        </p:nvGrpSpPr>
        <p:grpSpPr>
          <a:xfrm>
            <a:off x="494301" y="4792125"/>
            <a:ext cx="1252896" cy="51000"/>
            <a:chOff x="2915381" y="4104819"/>
            <a:chExt cx="1252896" cy="51000"/>
          </a:xfrm>
        </p:grpSpPr>
        <p:sp>
          <p:nvSpPr>
            <p:cNvPr id="621" name="Google Shape;621;p6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65"/>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p65"/>
          <p:cNvGrpSpPr/>
          <p:nvPr/>
        </p:nvGrpSpPr>
        <p:grpSpPr>
          <a:xfrm rot="5400000">
            <a:off x="8520259" y="4079074"/>
            <a:ext cx="302065" cy="1520982"/>
            <a:chOff x="-108754" y="2690919"/>
            <a:chExt cx="302065" cy="1520982"/>
          </a:xfrm>
        </p:grpSpPr>
        <p:sp>
          <p:nvSpPr>
            <p:cNvPr id="637" name="Google Shape;637;p6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65"/>
          <p:cNvGrpSpPr/>
          <p:nvPr/>
        </p:nvGrpSpPr>
        <p:grpSpPr>
          <a:xfrm rot="5400000">
            <a:off x="85100" y="1849625"/>
            <a:ext cx="98902" cy="553090"/>
            <a:chOff x="4898850" y="4820550"/>
            <a:chExt cx="98902" cy="553090"/>
          </a:xfrm>
        </p:grpSpPr>
        <p:sp>
          <p:nvSpPr>
            <p:cNvPr id="643" name="Google Shape;643;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8" name="Google Shape;648;p65"/>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9" name="Google Shape;649;p65"/>
          <p:cNvGrpSpPr/>
          <p:nvPr/>
        </p:nvGrpSpPr>
        <p:grpSpPr>
          <a:xfrm rot="-5400000">
            <a:off x="-148234" y="322631"/>
            <a:ext cx="883262" cy="242091"/>
            <a:chOff x="2300350" y="2601250"/>
            <a:chExt cx="2275275" cy="623625"/>
          </a:xfrm>
        </p:grpSpPr>
        <p:sp>
          <p:nvSpPr>
            <p:cNvPr id="650" name="Google Shape;650;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65"/>
          <p:cNvGrpSpPr/>
          <p:nvPr/>
        </p:nvGrpSpPr>
        <p:grpSpPr>
          <a:xfrm>
            <a:off x="1710357" y="-107958"/>
            <a:ext cx="1520982" cy="302065"/>
            <a:chOff x="5642557" y="-150670"/>
            <a:chExt cx="1520982" cy="302065"/>
          </a:xfrm>
        </p:grpSpPr>
        <p:sp>
          <p:nvSpPr>
            <p:cNvPr id="657" name="Google Shape;657;p6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2" name="Shape 662"/>
        <p:cNvGrpSpPr/>
        <p:nvPr/>
      </p:nvGrpSpPr>
      <p:grpSpPr>
        <a:xfrm>
          <a:off x="0" y="0"/>
          <a:ext cx="0" cy="0"/>
          <a:chOff x="0" y="0"/>
          <a:chExt cx="0" cy="0"/>
        </a:xfrm>
      </p:grpSpPr>
      <p:grpSp>
        <p:nvGrpSpPr>
          <p:cNvPr id="663" name="Google Shape;663;p66"/>
          <p:cNvGrpSpPr/>
          <p:nvPr/>
        </p:nvGrpSpPr>
        <p:grpSpPr>
          <a:xfrm>
            <a:off x="-24" y="-27"/>
            <a:ext cx="9143711" cy="5143338"/>
            <a:chOff x="597550" y="708125"/>
            <a:chExt cx="6449225" cy="4193850"/>
          </a:xfrm>
        </p:grpSpPr>
        <p:sp>
          <p:nvSpPr>
            <p:cNvPr id="664" name="Google Shape;664;p6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 name="Google Shape;702;p66"/>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03" name="Google Shape;703;p66"/>
          <p:cNvSpPr txBox="1"/>
          <p:nvPr>
            <p:ph idx="2" type="title"/>
          </p:nvPr>
        </p:nvSpPr>
        <p:spPr>
          <a:xfrm>
            <a:off x="1540500"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4" name="Google Shape;704;p66"/>
          <p:cNvSpPr txBox="1"/>
          <p:nvPr>
            <p:ph idx="1" type="subTitle"/>
          </p:nvPr>
        </p:nvSpPr>
        <p:spPr>
          <a:xfrm>
            <a:off x="1540500" y="3299259"/>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5" name="Google Shape;705;p66"/>
          <p:cNvSpPr txBox="1"/>
          <p:nvPr>
            <p:ph idx="3" type="title"/>
          </p:nvPr>
        </p:nvSpPr>
        <p:spPr>
          <a:xfrm>
            <a:off x="4987075"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6" name="Google Shape;706;p66"/>
          <p:cNvSpPr txBox="1"/>
          <p:nvPr>
            <p:ph idx="4" type="subTitle"/>
          </p:nvPr>
        </p:nvSpPr>
        <p:spPr>
          <a:xfrm>
            <a:off x="4987075" y="3299258"/>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07" name="Google Shape;707;p66"/>
          <p:cNvGrpSpPr/>
          <p:nvPr/>
        </p:nvGrpSpPr>
        <p:grpSpPr>
          <a:xfrm>
            <a:off x="1062892" y="4807516"/>
            <a:ext cx="1548000" cy="68100"/>
            <a:chOff x="3980838" y="4076181"/>
            <a:chExt cx="1548000" cy="68100"/>
          </a:xfrm>
        </p:grpSpPr>
        <p:sp>
          <p:nvSpPr>
            <p:cNvPr id="708" name="Google Shape;708;p66"/>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6"/>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6"/>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6"/>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6"/>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6"/>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6"/>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6"/>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6"/>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6"/>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6"/>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6"/>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6"/>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 name="Google Shape;721;p66"/>
          <p:cNvGrpSpPr/>
          <p:nvPr/>
        </p:nvGrpSpPr>
        <p:grpSpPr>
          <a:xfrm flipH="1" rot="5400000">
            <a:off x="-531622" y="163274"/>
            <a:ext cx="1823016" cy="296643"/>
            <a:chOff x="7857346" y="3902355"/>
            <a:chExt cx="1823016" cy="296643"/>
          </a:xfrm>
        </p:grpSpPr>
        <p:sp>
          <p:nvSpPr>
            <p:cNvPr id="722" name="Google Shape;722;p6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 name="Google Shape;728;p66"/>
          <p:cNvGrpSpPr/>
          <p:nvPr/>
        </p:nvGrpSpPr>
        <p:grpSpPr>
          <a:xfrm>
            <a:off x="4664363" y="4961113"/>
            <a:ext cx="1520982" cy="302065"/>
            <a:chOff x="5642557" y="-150670"/>
            <a:chExt cx="1520982" cy="302065"/>
          </a:xfrm>
        </p:grpSpPr>
        <p:sp>
          <p:nvSpPr>
            <p:cNvPr id="729" name="Google Shape;729;p6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p66"/>
          <p:cNvGrpSpPr/>
          <p:nvPr/>
        </p:nvGrpSpPr>
        <p:grpSpPr>
          <a:xfrm>
            <a:off x="1557957" y="-107958"/>
            <a:ext cx="1520982" cy="302065"/>
            <a:chOff x="5642557" y="-150670"/>
            <a:chExt cx="1520982" cy="302065"/>
          </a:xfrm>
        </p:grpSpPr>
        <p:sp>
          <p:nvSpPr>
            <p:cNvPr id="735" name="Google Shape;735;p6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66"/>
          <p:cNvGrpSpPr/>
          <p:nvPr/>
        </p:nvGrpSpPr>
        <p:grpSpPr>
          <a:xfrm>
            <a:off x="7855739" y="297302"/>
            <a:ext cx="883262" cy="242091"/>
            <a:chOff x="2300350" y="2601250"/>
            <a:chExt cx="2275275" cy="623625"/>
          </a:xfrm>
        </p:grpSpPr>
        <p:sp>
          <p:nvSpPr>
            <p:cNvPr id="741" name="Google Shape;741;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 name="Google Shape;747;p66"/>
          <p:cNvGrpSpPr/>
          <p:nvPr/>
        </p:nvGrpSpPr>
        <p:grpSpPr>
          <a:xfrm rot="10800000">
            <a:off x="-214148" y="2709227"/>
            <a:ext cx="883262" cy="242091"/>
            <a:chOff x="2300350" y="2601250"/>
            <a:chExt cx="2275275" cy="623625"/>
          </a:xfrm>
        </p:grpSpPr>
        <p:sp>
          <p:nvSpPr>
            <p:cNvPr id="748" name="Google Shape;748;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66"/>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5" name="Google Shape;755;p66"/>
          <p:cNvGrpSpPr/>
          <p:nvPr/>
        </p:nvGrpSpPr>
        <p:grpSpPr>
          <a:xfrm flipH="1" rot="10800000">
            <a:off x="8250449" y="4623928"/>
            <a:ext cx="883262" cy="242091"/>
            <a:chOff x="2300350" y="2601250"/>
            <a:chExt cx="2275275" cy="623625"/>
          </a:xfrm>
        </p:grpSpPr>
        <p:sp>
          <p:nvSpPr>
            <p:cNvPr id="756" name="Google Shape;756;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762" name="Shape 762"/>
        <p:cNvGrpSpPr/>
        <p:nvPr/>
      </p:nvGrpSpPr>
      <p:grpSpPr>
        <a:xfrm>
          <a:off x="0" y="0"/>
          <a:ext cx="0" cy="0"/>
          <a:chOff x="0" y="0"/>
          <a:chExt cx="0" cy="0"/>
        </a:xfrm>
      </p:grpSpPr>
      <p:grpSp>
        <p:nvGrpSpPr>
          <p:cNvPr id="763" name="Google Shape;763;p67"/>
          <p:cNvGrpSpPr/>
          <p:nvPr/>
        </p:nvGrpSpPr>
        <p:grpSpPr>
          <a:xfrm>
            <a:off x="-24" y="-27"/>
            <a:ext cx="9143711" cy="5143338"/>
            <a:chOff x="597550" y="708125"/>
            <a:chExt cx="6449225" cy="4193850"/>
          </a:xfrm>
        </p:grpSpPr>
        <p:sp>
          <p:nvSpPr>
            <p:cNvPr id="764" name="Google Shape;764;p6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 name="Google Shape;802;p67"/>
          <p:cNvSpPr txBox="1"/>
          <p:nvPr>
            <p:ph type="title"/>
          </p:nvPr>
        </p:nvSpPr>
        <p:spPr>
          <a:xfrm>
            <a:off x="864525" y="240567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3" name="Google Shape;803;p67"/>
          <p:cNvSpPr txBox="1"/>
          <p:nvPr>
            <p:ph idx="1" type="subTitle"/>
          </p:nvPr>
        </p:nvSpPr>
        <p:spPr>
          <a:xfrm>
            <a:off x="864525" y="3440475"/>
            <a:ext cx="4644000" cy="34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4" name="Google Shape;804;p67"/>
          <p:cNvSpPr txBox="1"/>
          <p:nvPr>
            <p:ph idx="2" type="title"/>
          </p:nvPr>
        </p:nvSpPr>
        <p:spPr>
          <a:xfrm>
            <a:off x="864525" y="1484975"/>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grpSp>
        <p:nvGrpSpPr>
          <p:cNvPr id="805" name="Google Shape;805;p67"/>
          <p:cNvGrpSpPr/>
          <p:nvPr/>
        </p:nvGrpSpPr>
        <p:grpSpPr>
          <a:xfrm rot="5400000">
            <a:off x="-32670" y="1621025"/>
            <a:ext cx="98902" cy="553090"/>
            <a:chOff x="4898850" y="4820550"/>
            <a:chExt cx="98902" cy="553090"/>
          </a:xfrm>
        </p:grpSpPr>
        <p:sp>
          <p:nvSpPr>
            <p:cNvPr id="806" name="Google Shape;806;p6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1" name="Google Shape;811;p67"/>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7"/>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7"/>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7"/>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7"/>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6" name="Google Shape;816;p67"/>
          <p:cNvGrpSpPr/>
          <p:nvPr/>
        </p:nvGrpSpPr>
        <p:grpSpPr>
          <a:xfrm flipH="1">
            <a:off x="7898009" y="350736"/>
            <a:ext cx="1520982" cy="302065"/>
            <a:chOff x="5642557" y="-150670"/>
            <a:chExt cx="1520982" cy="302065"/>
          </a:xfrm>
        </p:grpSpPr>
        <p:sp>
          <p:nvSpPr>
            <p:cNvPr id="817" name="Google Shape;817;p6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 name="Google Shape;822;p67"/>
          <p:cNvGrpSpPr/>
          <p:nvPr/>
        </p:nvGrpSpPr>
        <p:grpSpPr>
          <a:xfrm rot="5400000">
            <a:off x="109552" y="1954025"/>
            <a:ext cx="98902" cy="553090"/>
            <a:chOff x="4898850" y="4820550"/>
            <a:chExt cx="98902" cy="553090"/>
          </a:xfrm>
        </p:grpSpPr>
        <p:sp>
          <p:nvSpPr>
            <p:cNvPr id="823" name="Google Shape;823;p6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p67"/>
          <p:cNvGrpSpPr/>
          <p:nvPr/>
        </p:nvGrpSpPr>
        <p:grpSpPr>
          <a:xfrm>
            <a:off x="4682157" y="-107958"/>
            <a:ext cx="1520982" cy="302065"/>
            <a:chOff x="5642557" y="-150670"/>
            <a:chExt cx="1520982" cy="302065"/>
          </a:xfrm>
        </p:grpSpPr>
        <p:sp>
          <p:nvSpPr>
            <p:cNvPr id="829" name="Google Shape;829;p6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67"/>
          <p:cNvGrpSpPr/>
          <p:nvPr/>
        </p:nvGrpSpPr>
        <p:grpSpPr>
          <a:xfrm>
            <a:off x="7881845" y="4336579"/>
            <a:ext cx="2297800" cy="347400"/>
            <a:chOff x="7881845" y="4031779"/>
            <a:chExt cx="2297800" cy="347400"/>
          </a:xfrm>
        </p:grpSpPr>
        <p:sp>
          <p:nvSpPr>
            <p:cNvPr id="835" name="Google Shape;835;p67"/>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7"/>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837" name="Shape 837"/>
        <p:cNvGrpSpPr/>
        <p:nvPr/>
      </p:nvGrpSpPr>
      <p:grpSpPr>
        <a:xfrm>
          <a:off x="0" y="0"/>
          <a:ext cx="0" cy="0"/>
          <a:chOff x="0" y="0"/>
          <a:chExt cx="0" cy="0"/>
        </a:xfrm>
      </p:grpSpPr>
      <p:grpSp>
        <p:nvGrpSpPr>
          <p:cNvPr id="838" name="Google Shape;838;p68"/>
          <p:cNvGrpSpPr/>
          <p:nvPr/>
        </p:nvGrpSpPr>
        <p:grpSpPr>
          <a:xfrm>
            <a:off x="-24" y="-27"/>
            <a:ext cx="9143711" cy="5143338"/>
            <a:chOff x="597550" y="708125"/>
            <a:chExt cx="6449225" cy="4193850"/>
          </a:xfrm>
        </p:grpSpPr>
        <p:sp>
          <p:nvSpPr>
            <p:cNvPr id="839" name="Google Shape;839;p6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6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78" name="Google Shape;878;p68"/>
          <p:cNvSpPr txBox="1"/>
          <p:nvPr>
            <p:ph idx="2" type="title"/>
          </p:nvPr>
        </p:nvSpPr>
        <p:spPr>
          <a:xfrm>
            <a:off x="755600"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79" name="Google Shape;879;p68"/>
          <p:cNvSpPr txBox="1"/>
          <p:nvPr>
            <p:ph idx="1" type="subTitle"/>
          </p:nvPr>
        </p:nvSpPr>
        <p:spPr>
          <a:xfrm>
            <a:off x="755600"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0" name="Google Shape;880;p68"/>
          <p:cNvSpPr txBox="1"/>
          <p:nvPr>
            <p:ph idx="3" type="title"/>
          </p:nvPr>
        </p:nvSpPr>
        <p:spPr>
          <a:xfrm>
            <a:off x="344360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81" name="Google Shape;881;p68"/>
          <p:cNvSpPr txBox="1"/>
          <p:nvPr>
            <p:ph idx="4" type="subTitle"/>
          </p:nvPr>
        </p:nvSpPr>
        <p:spPr>
          <a:xfrm>
            <a:off x="344360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2" name="Google Shape;882;p68"/>
          <p:cNvSpPr txBox="1"/>
          <p:nvPr>
            <p:ph idx="5" type="title"/>
          </p:nvPr>
        </p:nvSpPr>
        <p:spPr>
          <a:xfrm>
            <a:off x="613264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83" name="Google Shape;883;p68"/>
          <p:cNvSpPr txBox="1"/>
          <p:nvPr>
            <p:ph idx="6" type="subTitle"/>
          </p:nvPr>
        </p:nvSpPr>
        <p:spPr>
          <a:xfrm>
            <a:off x="613264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84" name="Google Shape;884;p68"/>
          <p:cNvGrpSpPr/>
          <p:nvPr/>
        </p:nvGrpSpPr>
        <p:grpSpPr>
          <a:xfrm>
            <a:off x="-7" y="-76201"/>
            <a:ext cx="586800" cy="1284425"/>
            <a:chOff x="-7" y="-76201"/>
            <a:chExt cx="586800" cy="1284425"/>
          </a:xfrm>
        </p:grpSpPr>
        <p:sp>
          <p:nvSpPr>
            <p:cNvPr id="885" name="Google Shape;885;p68"/>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6" name="Google Shape;886;p68"/>
            <p:cNvGrpSpPr/>
            <p:nvPr/>
          </p:nvGrpSpPr>
          <p:grpSpPr>
            <a:xfrm flipH="1" rot="5400000">
              <a:off x="-148228" y="320574"/>
              <a:ext cx="883262" cy="242091"/>
              <a:chOff x="2300350" y="2601250"/>
              <a:chExt cx="2275275" cy="623625"/>
            </a:xfrm>
          </p:grpSpPr>
          <p:sp>
            <p:nvSpPr>
              <p:cNvPr id="887" name="Google Shape;887;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93" name="Google Shape;893;p68"/>
          <p:cNvGrpSpPr/>
          <p:nvPr/>
        </p:nvGrpSpPr>
        <p:grpSpPr>
          <a:xfrm rot="5400000">
            <a:off x="54450" y="1665375"/>
            <a:ext cx="98902" cy="553090"/>
            <a:chOff x="4898850" y="4820550"/>
            <a:chExt cx="98902" cy="553090"/>
          </a:xfrm>
        </p:grpSpPr>
        <p:sp>
          <p:nvSpPr>
            <p:cNvPr id="894" name="Google Shape;894;p6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p68"/>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0" name="Google Shape;900;p68"/>
          <p:cNvGrpSpPr/>
          <p:nvPr/>
        </p:nvGrpSpPr>
        <p:grpSpPr>
          <a:xfrm flipH="1" rot="-5400000">
            <a:off x="7907216" y="4455774"/>
            <a:ext cx="1823016" cy="296643"/>
            <a:chOff x="7857346" y="3902355"/>
            <a:chExt cx="1823016" cy="296643"/>
          </a:xfrm>
        </p:grpSpPr>
        <p:sp>
          <p:nvSpPr>
            <p:cNvPr id="901" name="Google Shape;901;p6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68"/>
          <p:cNvGrpSpPr/>
          <p:nvPr/>
        </p:nvGrpSpPr>
        <p:grpSpPr>
          <a:xfrm flipH="1">
            <a:off x="7120557" y="-107958"/>
            <a:ext cx="1520982" cy="302065"/>
            <a:chOff x="5642557" y="-150670"/>
            <a:chExt cx="1520982" cy="302065"/>
          </a:xfrm>
        </p:grpSpPr>
        <p:sp>
          <p:nvSpPr>
            <p:cNvPr id="908" name="Google Shape;908;p6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 name="Google Shape;913;p68"/>
          <p:cNvGrpSpPr/>
          <p:nvPr/>
        </p:nvGrpSpPr>
        <p:grpSpPr>
          <a:xfrm>
            <a:off x="8455187" y="1287478"/>
            <a:ext cx="883262" cy="242091"/>
            <a:chOff x="2300350" y="2601250"/>
            <a:chExt cx="2275275" cy="623625"/>
          </a:xfrm>
        </p:grpSpPr>
        <p:sp>
          <p:nvSpPr>
            <p:cNvPr id="914" name="Google Shape;914;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Exo"/>
              <a:buNone/>
              <a:defRPr b="1" i="0" sz="3200" u="none" cap="none" strike="noStrike">
                <a:solidFill>
                  <a:schemeClr val="lt1"/>
                </a:solidFill>
                <a:latin typeface="Exo"/>
                <a:ea typeface="Exo"/>
                <a:cs typeface="Exo"/>
                <a:sym typeface="Exo"/>
              </a:defRPr>
            </a:lvl1pPr>
            <a:lvl2pPr lvl="1"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2pPr>
            <a:lvl3pPr lvl="2"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3pPr>
            <a:lvl4pPr lvl="3"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4pPr>
            <a:lvl5pPr lvl="4"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5pPr>
            <a:lvl6pPr lvl="5"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6pPr>
            <a:lvl7pPr lvl="6"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7pPr>
            <a:lvl8pPr lvl="7"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8pPr>
            <a:lvl9pPr lvl="8"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9pPr>
          </a:lstStyle>
          <a:p/>
        </p:txBody>
      </p:sp>
      <p:sp>
        <p:nvSpPr>
          <p:cNvPr id="7" name="Google Shape;7;p59"/>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1pPr>
            <a:lvl2pPr indent="-317500" lvl="1" marL="914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2pPr>
            <a:lvl3pPr indent="-317500" lvl="2" marL="1371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3pPr>
            <a:lvl4pPr indent="-317500" lvl="3" marL="1828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4pPr>
            <a:lvl5pPr indent="-317500" lvl="4" marL="22860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5pPr>
            <a:lvl6pPr indent="-317500" lvl="5" marL="2743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6pPr>
            <a:lvl7pPr indent="-317500" lvl="6" marL="3200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7pPr>
            <a:lvl8pPr indent="-317500" lvl="7" marL="3657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8pPr>
            <a:lvl9pPr indent="-317500" lvl="8" marL="4114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www.kaggle.com/datasets/imakash3011/customer-personality-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kaggle.com/datasets/imakash3011/customer-personality-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grpSp>
        <p:nvGrpSpPr>
          <p:cNvPr id="2653" name="Google Shape;2653;p1"/>
          <p:cNvGrpSpPr/>
          <p:nvPr/>
        </p:nvGrpSpPr>
        <p:grpSpPr>
          <a:xfrm rot="5400000">
            <a:off x="2421400" y="552075"/>
            <a:ext cx="98902" cy="553090"/>
            <a:chOff x="4898850" y="4820550"/>
            <a:chExt cx="98902" cy="553090"/>
          </a:xfrm>
        </p:grpSpPr>
        <p:sp>
          <p:nvSpPr>
            <p:cNvPr id="2654" name="Google Shape;2654;p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9" name="Google Shape;2659;p1"/>
          <p:cNvGrpSpPr/>
          <p:nvPr/>
        </p:nvGrpSpPr>
        <p:grpSpPr>
          <a:xfrm>
            <a:off x="4505167" y="564628"/>
            <a:ext cx="1105976" cy="133969"/>
            <a:chOff x="8183182" y="663852"/>
            <a:chExt cx="1475028" cy="178673"/>
          </a:xfrm>
        </p:grpSpPr>
        <p:grpSp>
          <p:nvGrpSpPr>
            <p:cNvPr id="2660" name="Google Shape;2660;p1"/>
            <p:cNvGrpSpPr/>
            <p:nvPr/>
          </p:nvGrpSpPr>
          <p:grpSpPr>
            <a:xfrm>
              <a:off x="8183182" y="774425"/>
              <a:ext cx="1178025" cy="68100"/>
              <a:chOff x="2024450" y="204150"/>
              <a:chExt cx="1178025" cy="68100"/>
            </a:xfrm>
          </p:grpSpPr>
          <p:sp>
            <p:nvSpPr>
              <p:cNvPr id="2661" name="Google Shape;2661;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1" name="Google Shape;2671;p1"/>
            <p:cNvGrpSpPr/>
            <p:nvPr/>
          </p:nvGrpSpPr>
          <p:grpSpPr>
            <a:xfrm>
              <a:off x="8480185" y="663852"/>
              <a:ext cx="1178025" cy="68100"/>
              <a:chOff x="2024450" y="204150"/>
              <a:chExt cx="1178025" cy="68100"/>
            </a:xfrm>
          </p:grpSpPr>
          <p:sp>
            <p:nvSpPr>
              <p:cNvPr id="2672" name="Google Shape;2672;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2" name="Google Shape;2682;p1"/>
          <p:cNvSpPr txBox="1"/>
          <p:nvPr>
            <p:ph type="ctrTitle"/>
          </p:nvPr>
        </p:nvSpPr>
        <p:spPr>
          <a:xfrm>
            <a:off x="1079050" y="1241813"/>
            <a:ext cx="71406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4500">
                <a:solidFill>
                  <a:schemeClr val="accent2"/>
                </a:solidFill>
              </a:rPr>
              <a:t>CUSTOMER PERSONALITY ANALYSIS</a:t>
            </a:r>
            <a:endParaRPr sz="4400"/>
          </a:p>
        </p:txBody>
      </p:sp>
      <p:pic>
        <p:nvPicPr>
          <p:cNvPr id="2683" name="Google Shape;2683;p1"/>
          <p:cNvPicPr preferRelativeResize="0"/>
          <p:nvPr/>
        </p:nvPicPr>
        <p:blipFill rotWithShape="1">
          <a:blip r:embed="rId3">
            <a:alphaModFix/>
          </a:blip>
          <a:srcRect b="0" l="0" r="0" t="0"/>
          <a:stretch/>
        </p:blipFill>
        <p:spPr>
          <a:xfrm>
            <a:off x="3554475" y="3670050"/>
            <a:ext cx="2160525" cy="70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10"/>
          <p:cNvSpPr txBox="1"/>
          <p:nvPr>
            <p:ph type="title"/>
          </p:nvPr>
        </p:nvSpPr>
        <p:spPr>
          <a:xfrm>
            <a:off x="864525" y="240567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TÌNH HÌNH KINH DOANH</a:t>
            </a:r>
            <a:endParaRPr>
              <a:solidFill>
                <a:schemeClr val="accent2"/>
              </a:solidFill>
            </a:endParaRPr>
          </a:p>
        </p:txBody>
      </p:sp>
      <p:sp>
        <p:nvSpPr>
          <p:cNvPr id="2902" name="Google Shape;2902;p10"/>
          <p:cNvSpPr txBox="1"/>
          <p:nvPr>
            <p:ph idx="2" type="title"/>
          </p:nvPr>
        </p:nvSpPr>
        <p:spPr>
          <a:xfrm>
            <a:off x="864525" y="1484975"/>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
              <a:t>02</a:t>
            </a:r>
            <a:endParaRPr/>
          </a:p>
        </p:txBody>
      </p:sp>
      <p:grpSp>
        <p:nvGrpSpPr>
          <p:cNvPr id="2903" name="Google Shape;2903;p10"/>
          <p:cNvGrpSpPr/>
          <p:nvPr/>
        </p:nvGrpSpPr>
        <p:grpSpPr>
          <a:xfrm>
            <a:off x="5294901" y="4383719"/>
            <a:ext cx="1252896" cy="51000"/>
            <a:chOff x="2915381" y="4104819"/>
            <a:chExt cx="1252896" cy="51000"/>
          </a:xfrm>
        </p:grpSpPr>
        <p:sp>
          <p:nvSpPr>
            <p:cNvPr id="2904" name="Google Shape;2904;p1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1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1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pic>
        <p:nvPicPr>
          <p:cNvPr id="2922" name="Google Shape;2922;p11"/>
          <p:cNvPicPr preferRelativeResize="0"/>
          <p:nvPr/>
        </p:nvPicPr>
        <p:blipFill>
          <a:blip r:embed="rId3">
            <a:alphaModFix/>
          </a:blip>
          <a:stretch>
            <a:fillRect/>
          </a:stretch>
        </p:blipFill>
        <p:spPr>
          <a:xfrm>
            <a:off x="152400" y="152400"/>
            <a:ext cx="8801617"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g22ee875180c_2_1"/>
          <p:cNvSpPr txBox="1"/>
          <p:nvPr>
            <p:ph type="title"/>
          </p:nvPr>
        </p:nvSpPr>
        <p:spPr>
          <a:xfrm>
            <a:off x="864525" y="240567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Phân tích Pareto</a:t>
            </a:r>
            <a:endParaRPr>
              <a:solidFill>
                <a:schemeClr val="accent2"/>
              </a:solidFill>
            </a:endParaRPr>
          </a:p>
        </p:txBody>
      </p:sp>
      <p:sp>
        <p:nvSpPr>
          <p:cNvPr id="2928" name="Google Shape;2928;g22ee875180c_2_1"/>
          <p:cNvSpPr txBox="1"/>
          <p:nvPr>
            <p:ph idx="2" type="title"/>
          </p:nvPr>
        </p:nvSpPr>
        <p:spPr>
          <a:xfrm>
            <a:off x="864525" y="1484975"/>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
              <a:t>03</a:t>
            </a:r>
            <a:endParaRPr/>
          </a:p>
        </p:txBody>
      </p:sp>
      <p:grpSp>
        <p:nvGrpSpPr>
          <p:cNvPr id="2929" name="Google Shape;2929;g22ee875180c_2_1"/>
          <p:cNvGrpSpPr/>
          <p:nvPr/>
        </p:nvGrpSpPr>
        <p:grpSpPr>
          <a:xfrm>
            <a:off x="5294901" y="4383719"/>
            <a:ext cx="1252896" cy="51000"/>
            <a:chOff x="2915381" y="4104819"/>
            <a:chExt cx="1252896" cy="51000"/>
          </a:xfrm>
        </p:grpSpPr>
        <p:sp>
          <p:nvSpPr>
            <p:cNvPr id="2930" name="Google Shape;2930;g22ee875180c_2_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g22ee875180c_2_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g22ee875180c_2_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g22ee875180c_2_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g22ee875180c_2_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22ee875180c_2_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g22ee875180c_2_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g22ee875180c_2_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g22ee875180c_2_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22ee875180c_2_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g22ee875180c_2_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g22ee875180c_2_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g22ee875180c_2_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g22ee875180c_2_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pic>
        <p:nvPicPr>
          <p:cNvPr id="2948" name="Google Shape;2948;p12"/>
          <p:cNvPicPr preferRelativeResize="0"/>
          <p:nvPr/>
        </p:nvPicPr>
        <p:blipFill>
          <a:blip r:embed="rId3">
            <a:alphaModFix/>
          </a:blip>
          <a:stretch>
            <a:fillRect/>
          </a:stretch>
        </p:blipFill>
        <p:spPr>
          <a:xfrm>
            <a:off x="1001025" y="531950"/>
            <a:ext cx="7695701" cy="407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13"/>
          <p:cNvGrpSpPr/>
          <p:nvPr/>
        </p:nvGrpSpPr>
        <p:grpSpPr>
          <a:xfrm rot="5400000">
            <a:off x="7200764" y="3308753"/>
            <a:ext cx="883262" cy="242091"/>
            <a:chOff x="2300350" y="2601250"/>
            <a:chExt cx="2275275" cy="623625"/>
          </a:xfrm>
        </p:grpSpPr>
        <p:sp>
          <p:nvSpPr>
            <p:cNvPr id="2954" name="Google Shape;2954;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60" name="Google Shape;2960;p13"/>
          <p:cNvPicPr preferRelativeResize="0"/>
          <p:nvPr/>
        </p:nvPicPr>
        <p:blipFill>
          <a:blip r:embed="rId3">
            <a:alphaModFix/>
          </a:blip>
          <a:stretch>
            <a:fillRect/>
          </a:stretch>
        </p:blipFill>
        <p:spPr>
          <a:xfrm>
            <a:off x="1037900" y="561550"/>
            <a:ext cx="7234224" cy="4114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14"/>
          <p:cNvSpPr txBox="1"/>
          <p:nvPr/>
        </p:nvSpPr>
        <p:spPr>
          <a:xfrm>
            <a:off x="545325" y="388425"/>
            <a:ext cx="7853400" cy="4488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rgbClr val="F2F2F2"/>
                </a:solidFill>
                <a:latin typeface="PT Sans"/>
                <a:ea typeface="PT Sans"/>
                <a:cs typeface="PT Sans"/>
                <a:sym typeface="PT Sans"/>
              </a:rPr>
              <a:t>TÌNH HÌNH KINH DOANH</a:t>
            </a:r>
            <a:endParaRPr b="1" i="0" sz="1400" u="none" cap="none" strike="noStrike">
              <a:solidFill>
                <a:srgbClr val="F2F2F2"/>
              </a:solidFill>
              <a:latin typeface="PT Sans"/>
              <a:ea typeface="PT Sans"/>
              <a:cs typeface="PT Sans"/>
              <a:sym typeface="PT Sans"/>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a:t>
            </a:r>
            <a:r>
              <a:rPr b="0" i="0" lang="en" sz="1400" u="none" cap="none" strike="noStrike">
                <a:solidFill>
                  <a:srgbClr val="F2F2F2"/>
                </a:solidFill>
                <a:latin typeface="PT Sans"/>
                <a:ea typeface="PT Sans"/>
                <a:cs typeface="PT Sans"/>
                <a:sym typeface="PT Sans"/>
              </a:rPr>
              <a:t>2240 khách hàng trong suốt thời gian theo dõi</a:t>
            </a:r>
            <a:endParaRPr b="0" i="0" sz="1400" u="none" cap="none" strike="noStrike">
              <a:solidFill>
                <a:srgbClr val="F2F2F2"/>
              </a:solidFill>
              <a:latin typeface="PT Sans"/>
              <a:ea typeface="PT Sans"/>
              <a:cs typeface="PT Sans"/>
              <a:sym typeface="PT Sans"/>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Doanh thu 116M</a:t>
            </a:r>
            <a:endParaRPr b="0" i="0" sz="1400" u="none" cap="none" strike="noStrike">
              <a:solidFill>
                <a:srgbClr val="F2F2F2"/>
              </a:solidFill>
              <a:latin typeface="PT Sans"/>
              <a:ea typeface="PT Sans"/>
              <a:cs typeface="PT Sans"/>
              <a:sym typeface="PT Sans"/>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Wine và Meat và 2 mặt hàng chiếm 80% doanh thu của toàn bộ sản phẩm</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rgbClr val="F2F2F2"/>
                </a:solidFill>
                <a:latin typeface="PT Sans"/>
                <a:ea typeface="PT Sans"/>
                <a:cs typeface="PT Sans"/>
                <a:sym typeface="PT Sans"/>
              </a:rPr>
              <a:t>KHÁCH HÀNG</a:t>
            </a:r>
            <a:endParaRPr b="1"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a:t>
            </a:r>
            <a:r>
              <a:rPr b="0" i="0" lang="en" sz="1400" u="none" cap="none" strike="noStrike">
                <a:solidFill>
                  <a:srgbClr val="F2F2F2"/>
                </a:solidFill>
                <a:latin typeface="PT Sans"/>
                <a:ea typeface="PT Sans"/>
                <a:cs typeface="PT Sans"/>
                <a:sym typeface="PT Sans"/>
              </a:rPr>
              <a:t>Gồm 4 nhóm tuổi (20-35 ; 36-50 ; 51-65; Over 65)</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Nhóm khách hàng Married và Graduation chiếm tỷ trọng lớn nhất trong phân khúc khách</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Tổng doanh thu của nhóm khách 36-65 tuổi cao hơn trung bình của cả 4 nhóm (~30M)</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Doanh thu mỗi khách hàng của nhóm đối tượng 51-Over 65 cao hơn trung bình toàn bộ đối tượng</a:t>
            </a:r>
            <a:endParaRPr b="0" i="0" sz="1400" u="none" cap="none" strike="noStrike">
              <a:solidFill>
                <a:srgbClr val="F2F2F2"/>
              </a:solidFill>
              <a:latin typeface="PT Sans"/>
              <a:ea typeface="PT Sans"/>
              <a:cs typeface="PT Sans"/>
              <a:sym typeface="PT Sa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a:t>
            </a:r>
            <a:r>
              <a:rPr b="1" lang="en">
                <a:solidFill>
                  <a:srgbClr val="F2F2F2"/>
                </a:solidFill>
                <a:latin typeface="PT Sans"/>
                <a:ea typeface="PT Sans"/>
                <a:cs typeface="PT Sans"/>
                <a:sym typeface="PT Sans"/>
              </a:rPr>
              <a:t>GIẢI PHÁP</a:t>
            </a:r>
            <a:endParaRPr b="1" i="0" sz="1400" u="none" cap="none" strike="noStrike">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 </a:t>
            </a:r>
            <a:r>
              <a:rPr b="0" i="0" lang="en" sz="1400" u="none" cap="none" strike="noStrike">
                <a:solidFill>
                  <a:srgbClr val="F2F2F2"/>
                </a:solidFill>
                <a:latin typeface="PT Sans"/>
                <a:ea typeface="PT Sans"/>
                <a:cs typeface="PT Sans"/>
                <a:sym typeface="PT Sans"/>
              </a:rPr>
              <a:t>Tập trung tối đa nguồn lực giữ vững và phát triển nhóm Wine và Meat</a:t>
            </a:r>
            <a:endParaRPr b="0" i="0" sz="1400" u="none" cap="none" strike="noStrike">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 Tạo các chương trình đánh mạnh vào nhóm Married và Graduation, các mặt hàng gia đình </a:t>
            </a:r>
            <a:endParaRPr b="0" i="0" sz="1400" u="none" cap="none" strike="noStrike">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PT Sans"/>
                <a:ea typeface="PT Sans"/>
                <a:cs typeface="PT Sans"/>
                <a:sym typeface="PT Sans"/>
              </a:rPr>
              <a:t>	- T</a:t>
            </a:r>
            <a:r>
              <a:rPr lang="en">
                <a:solidFill>
                  <a:srgbClr val="F2F2F2"/>
                </a:solidFill>
                <a:latin typeface="PT Sans"/>
                <a:ea typeface="PT Sans"/>
                <a:cs typeface="PT Sans"/>
                <a:sym typeface="PT Sans"/>
              </a:rPr>
              <a:t>ừ 36 đến</a:t>
            </a:r>
            <a:r>
              <a:rPr b="0" i="0" lang="en" sz="1400" u="none" cap="none" strike="noStrike">
                <a:solidFill>
                  <a:srgbClr val="F2F2F2"/>
                </a:solidFill>
                <a:latin typeface="PT Sans"/>
                <a:ea typeface="PT Sans"/>
                <a:cs typeface="PT Sans"/>
                <a:sym typeface="PT Sans"/>
              </a:rPr>
              <a:t> </a:t>
            </a:r>
            <a:r>
              <a:rPr lang="en">
                <a:solidFill>
                  <a:srgbClr val="F2F2F2"/>
                </a:solidFill>
                <a:latin typeface="PT Sans"/>
                <a:ea typeface="PT Sans"/>
                <a:cs typeface="PT Sans"/>
                <a:sym typeface="PT Sans"/>
              </a:rPr>
              <a:t>Over 65 tuổi cần </a:t>
            </a:r>
            <a:r>
              <a:rPr b="0" i="0" lang="en" sz="1400" u="none" cap="none" strike="noStrike">
                <a:solidFill>
                  <a:srgbClr val="F2F2F2"/>
                </a:solidFill>
                <a:latin typeface="PT Sans"/>
                <a:ea typeface="PT Sans"/>
                <a:cs typeface="PT Sans"/>
                <a:sym typeface="PT Sans"/>
              </a:rPr>
              <a:t>Đa dạng hóa sản phẩm về bảo vệ sức khỏe để phù hợp với nhóm  </a:t>
            </a:r>
            <a:endParaRPr b="0" i="0" sz="1400" u="none" cap="none" strike="noStrike">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9"/>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RFM Analysis</a:t>
            </a:r>
            <a:endParaRPr>
              <a:solidFill>
                <a:schemeClr val="accent2"/>
              </a:solidFill>
            </a:endParaRPr>
          </a:p>
        </p:txBody>
      </p:sp>
      <p:sp>
        <p:nvSpPr>
          <p:cNvPr id="2971" name="Google Shape;2971;p19"/>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0"/>
              <a:buNone/>
            </a:pPr>
            <a:r>
              <a:rPr lang="en"/>
              <a:t>04</a:t>
            </a:r>
            <a:endParaRPr/>
          </a:p>
        </p:txBody>
      </p:sp>
      <p:grpSp>
        <p:nvGrpSpPr>
          <p:cNvPr id="2972" name="Google Shape;2972;p19"/>
          <p:cNvGrpSpPr/>
          <p:nvPr/>
        </p:nvGrpSpPr>
        <p:grpSpPr>
          <a:xfrm>
            <a:off x="4886167" y="996591"/>
            <a:ext cx="1105976" cy="133969"/>
            <a:chOff x="8183182" y="663852"/>
            <a:chExt cx="1475028" cy="178673"/>
          </a:xfrm>
        </p:grpSpPr>
        <p:grpSp>
          <p:nvGrpSpPr>
            <p:cNvPr id="2973" name="Google Shape;2973;p19"/>
            <p:cNvGrpSpPr/>
            <p:nvPr/>
          </p:nvGrpSpPr>
          <p:grpSpPr>
            <a:xfrm>
              <a:off x="8183182" y="774425"/>
              <a:ext cx="1178025" cy="68100"/>
              <a:chOff x="2024450" y="204150"/>
              <a:chExt cx="1178025" cy="68100"/>
            </a:xfrm>
          </p:grpSpPr>
          <p:sp>
            <p:nvSpPr>
              <p:cNvPr id="2974" name="Google Shape;2974;p1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4" name="Google Shape;2984;p19"/>
            <p:cNvGrpSpPr/>
            <p:nvPr/>
          </p:nvGrpSpPr>
          <p:grpSpPr>
            <a:xfrm>
              <a:off x="8480185" y="663852"/>
              <a:ext cx="1178025" cy="68100"/>
              <a:chOff x="2024450" y="204150"/>
              <a:chExt cx="1178025" cy="68100"/>
            </a:xfrm>
          </p:grpSpPr>
          <p:sp>
            <p:nvSpPr>
              <p:cNvPr id="2985" name="Google Shape;2985;p1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1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20"/>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RFM treemap</a:t>
            </a:r>
            <a:endParaRPr>
              <a:solidFill>
                <a:schemeClr val="accent2"/>
              </a:solidFill>
            </a:endParaRPr>
          </a:p>
        </p:txBody>
      </p:sp>
      <p:pic>
        <p:nvPicPr>
          <p:cNvPr id="3000" name="Google Shape;3000;p20"/>
          <p:cNvPicPr preferRelativeResize="0"/>
          <p:nvPr/>
        </p:nvPicPr>
        <p:blipFill>
          <a:blip r:embed="rId3">
            <a:alphaModFix/>
          </a:blip>
          <a:stretch>
            <a:fillRect/>
          </a:stretch>
        </p:blipFill>
        <p:spPr>
          <a:xfrm>
            <a:off x="2136323" y="1348354"/>
            <a:ext cx="4871350" cy="3139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g22ee875180c_0_1"/>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High revenue group</a:t>
            </a:r>
            <a:endParaRPr>
              <a:solidFill>
                <a:schemeClr val="accent2"/>
              </a:solidFill>
            </a:endParaRPr>
          </a:p>
        </p:txBody>
      </p:sp>
      <p:grpSp>
        <p:nvGrpSpPr>
          <p:cNvPr id="3006" name="Google Shape;3006;g22ee875180c_0_1"/>
          <p:cNvGrpSpPr/>
          <p:nvPr/>
        </p:nvGrpSpPr>
        <p:grpSpPr>
          <a:xfrm rot="5400000">
            <a:off x="8227472" y="2334240"/>
            <a:ext cx="883262" cy="242091"/>
            <a:chOff x="2300350" y="2601250"/>
            <a:chExt cx="2275275" cy="623625"/>
          </a:xfrm>
        </p:grpSpPr>
        <p:sp>
          <p:nvSpPr>
            <p:cNvPr id="3007" name="Google Shape;3007;g22ee875180c_0_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g22ee875180c_0_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g22ee875180c_0_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g22ee875180c_0_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g22ee875180c_0_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g22ee875180c_0_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3" name="Google Shape;3013;g22ee875180c_0_1"/>
          <p:cNvSpPr txBox="1"/>
          <p:nvPr/>
        </p:nvSpPr>
        <p:spPr>
          <a:xfrm>
            <a:off x="2934750" y="1157075"/>
            <a:ext cx="32745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2F2F2"/>
                </a:solidFill>
                <a:latin typeface="PT Sans"/>
                <a:ea typeface="PT Sans"/>
                <a:cs typeface="PT Sans"/>
                <a:sym typeface="PT Sans"/>
              </a:rPr>
              <a:t>Top 3 revenue : At risk, loyal, champions</a:t>
            </a:r>
            <a:endParaRPr b="0" i="0" sz="1400" u="none" cap="none" strike="noStrike">
              <a:solidFill>
                <a:srgbClr val="F2F2F2"/>
              </a:solidFill>
              <a:latin typeface="PT Sans"/>
              <a:ea typeface="PT Sans"/>
              <a:cs typeface="PT Sans"/>
              <a:sym typeface="PT Sans"/>
            </a:endParaRPr>
          </a:p>
        </p:txBody>
      </p:sp>
      <p:pic>
        <p:nvPicPr>
          <p:cNvPr id="3014" name="Google Shape;3014;g22ee875180c_0_1"/>
          <p:cNvPicPr preferRelativeResize="0"/>
          <p:nvPr/>
        </p:nvPicPr>
        <p:blipFill>
          <a:blip r:embed="rId3">
            <a:alphaModFix/>
          </a:blip>
          <a:stretch>
            <a:fillRect/>
          </a:stretch>
        </p:blipFill>
        <p:spPr>
          <a:xfrm>
            <a:off x="156600" y="1824650"/>
            <a:ext cx="4256926" cy="2508800"/>
          </a:xfrm>
          <a:prstGeom prst="rect">
            <a:avLst/>
          </a:prstGeom>
          <a:noFill/>
          <a:ln>
            <a:noFill/>
          </a:ln>
        </p:spPr>
      </p:pic>
      <p:pic>
        <p:nvPicPr>
          <p:cNvPr id="3015" name="Google Shape;3015;g22ee875180c_0_1"/>
          <p:cNvPicPr preferRelativeResize="0"/>
          <p:nvPr/>
        </p:nvPicPr>
        <p:blipFill>
          <a:blip r:embed="rId4">
            <a:alphaModFix/>
          </a:blip>
          <a:stretch>
            <a:fillRect/>
          </a:stretch>
        </p:blipFill>
        <p:spPr>
          <a:xfrm>
            <a:off x="4533225" y="1824650"/>
            <a:ext cx="4256932" cy="250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g22ee875180c_0_18"/>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High revenue group</a:t>
            </a:r>
            <a:endParaRPr>
              <a:solidFill>
                <a:schemeClr val="accent2"/>
              </a:solidFill>
            </a:endParaRPr>
          </a:p>
        </p:txBody>
      </p:sp>
      <p:sp>
        <p:nvSpPr>
          <p:cNvPr id="3021" name="Google Shape;3021;g22ee875180c_0_18"/>
          <p:cNvSpPr txBox="1"/>
          <p:nvPr/>
        </p:nvSpPr>
        <p:spPr>
          <a:xfrm>
            <a:off x="1293800" y="1406425"/>
            <a:ext cx="21351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2F2F2"/>
                </a:solidFill>
                <a:latin typeface="PT Sans"/>
                <a:ea typeface="PT Sans"/>
                <a:cs typeface="PT Sans"/>
                <a:sym typeface="PT Sans"/>
              </a:rPr>
              <a:t>At risk has high avg spent</a:t>
            </a:r>
            <a:endParaRPr b="0" i="0" sz="1400" u="none" cap="none" strike="noStrike">
              <a:solidFill>
                <a:srgbClr val="F2F2F2"/>
              </a:solidFill>
              <a:latin typeface="PT Sans"/>
              <a:ea typeface="PT Sans"/>
              <a:cs typeface="PT Sans"/>
              <a:sym typeface="PT Sans"/>
            </a:endParaRPr>
          </a:p>
        </p:txBody>
      </p:sp>
      <p:pic>
        <p:nvPicPr>
          <p:cNvPr id="3022" name="Google Shape;3022;g22ee875180c_0_18"/>
          <p:cNvPicPr preferRelativeResize="0"/>
          <p:nvPr/>
        </p:nvPicPr>
        <p:blipFill>
          <a:blip r:embed="rId3">
            <a:alphaModFix/>
          </a:blip>
          <a:stretch>
            <a:fillRect/>
          </a:stretch>
        </p:blipFill>
        <p:spPr>
          <a:xfrm>
            <a:off x="484925" y="1900250"/>
            <a:ext cx="4460375" cy="1971050"/>
          </a:xfrm>
          <a:prstGeom prst="rect">
            <a:avLst/>
          </a:prstGeom>
          <a:noFill/>
          <a:ln>
            <a:noFill/>
          </a:ln>
        </p:spPr>
      </p:pic>
      <p:sp>
        <p:nvSpPr>
          <p:cNvPr id="3023" name="Google Shape;3023;g22ee875180c_0_18"/>
          <p:cNvSpPr txBox="1"/>
          <p:nvPr/>
        </p:nvSpPr>
        <p:spPr>
          <a:xfrm>
            <a:off x="5249275" y="1482350"/>
            <a:ext cx="21351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2F2F2"/>
                </a:solidFill>
                <a:latin typeface="PT Sans"/>
                <a:ea typeface="PT Sans"/>
                <a:cs typeface="PT Sans"/>
                <a:sym typeface="PT Sans"/>
              </a:rPr>
              <a:t> High complaint for loyal</a:t>
            </a:r>
            <a:endParaRPr b="0" i="0" sz="1400" u="none" cap="none" strike="noStrike">
              <a:solidFill>
                <a:srgbClr val="F2F2F2"/>
              </a:solidFill>
              <a:latin typeface="PT Sans"/>
              <a:ea typeface="PT Sans"/>
              <a:cs typeface="PT Sans"/>
              <a:sym typeface="PT Sans"/>
            </a:endParaRPr>
          </a:p>
        </p:txBody>
      </p:sp>
      <p:pic>
        <p:nvPicPr>
          <p:cNvPr id="3024" name="Google Shape;3024;g22ee875180c_0_18"/>
          <p:cNvPicPr preferRelativeResize="0"/>
          <p:nvPr/>
        </p:nvPicPr>
        <p:blipFill>
          <a:blip r:embed="rId4">
            <a:alphaModFix/>
          </a:blip>
          <a:stretch>
            <a:fillRect/>
          </a:stretch>
        </p:blipFill>
        <p:spPr>
          <a:xfrm>
            <a:off x="5534407" y="2093325"/>
            <a:ext cx="1849975" cy="110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2"/>
          <p:cNvSpPr/>
          <p:nvPr/>
        </p:nvSpPr>
        <p:spPr>
          <a:xfrm>
            <a:off x="6130275" y="3252400"/>
            <a:ext cx="2103900" cy="5727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2"/>
          <p:cNvSpPr/>
          <p:nvPr/>
        </p:nvSpPr>
        <p:spPr>
          <a:xfrm>
            <a:off x="6130275" y="1573050"/>
            <a:ext cx="2103900" cy="5727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2"/>
          <p:cNvSpPr/>
          <p:nvPr/>
        </p:nvSpPr>
        <p:spPr>
          <a:xfrm>
            <a:off x="2204275" y="3252400"/>
            <a:ext cx="2103900" cy="5313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2"/>
          <p:cNvSpPr/>
          <p:nvPr/>
        </p:nvSpPr>
        <p:spPr>
          <a:xfrm>
            <a:off x="2204274" y="1573039"/>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2"/>
          <p:cNvSpPr txBox="1"/>
          <p:nvPr>
            <p:ph idx="8"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TEAM 4CE </a:t>
            </a:r>
            <a:endParaRPr>
              <a:solidFill>
                <a:schemeClr val="accent2"/>
              </a:solidFill>
            </a:endParaRPr>
          </a:p>
        </p:txBody>
      </p:sp>
      <p:sp>
        <p:nvSpPr>
          <p:cNvPr id="2693" name="Google Shape;2693;p2"/>
          <p:cNvSpPr txBox="1"/>
          <p:nvPr>
            <p:ph type="title"/>
          </p:nvPr>
        </p:nvSpPr>
        <p:spPr>
          <a:xfrm>
            <a:off x="2246575" y="1636050"/>
            <a:ext cx="21426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600"/>
              <a:t>Nguyễn Quang Ba</a:t>
            </a:r>
            <a:endParaRPr sz="1600"/>
          </a:p>
        </p:txBody>
      </p:sp>
      <p:sp>
        <p:nvSpPr>
          <p:cNvPr id="2694" name="Google Shape;2694;p2"/>
          <p:cNvSpPr txBox="1"/>
          <p:nvPr>
            <p:ph idx="2" type="title"/>
          </p:nvPr>
        </p:nvSpPr>
        <p:spPr>
          <a:xfrm>
            <a:off x="6172578" y="1701739"/>
            <a:ext cx="20193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Lê Danh </a:t>
            </a:r>
            <a:endParaRPr/>
          </a:p>
          <a:p>
            <a:pPr indent="0" lvl="0" marL="0" rtl="0" algn="ctr">
              <a:lnSpc>
                <a:spcPct val="100000"/>
              </a:lnSpc>
              <a:spcBef>
                <a:spcPts val="0"/>
              </a:spcBef>
              <a:spcAft>
                <a:spcPts val="0"/>
              </a:spcAft>
              <a:buSzPts val="2000"/>
              <a:buNone/>
            </a:pPr>
            <a:r>
              <a:rPr lang="en"/>
              <a:t>Đức Lương</a:t>
            </a:r>
            <a:endParaRPr/>
          </a:p>
        </p:txBody>
      </p:sp>
      <p:sp>
        <p:nvSpPr>
          <p:cNvPr id="2695" name="Google Shape;2695;p2"/>
          <p:cNvSpPr txBox="1"/>
          <p:nvPr>
            <p:ph idx="4" type="title"/>
          </p:nvPr>
        </p:nvSpPr>
        <p:spPr>
          <a:xfrm>
            <a:off x="2032675" y="3381100"/>
            <a:ext cx="24471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600">
                <a:latin typeface="Arial"/>
                <a:ea typeface="Arial"/>
                <a:cs typeface="Arial"/>
                <a:sym typeface="Arial"/>
              </a:rPr>
              <a:t>Nguyễn Thị </a:t>
            </a:r>
            <a:endParaRPr sz="1600">
              <a:latin typeface="Arial"/>
              <a:ea typeface="Arial"/>
              <a:cs typeface="Arial"/>
              <a:sym typeface="Arial"/>
            </a:endParaRPr>
          </a:p>
          <a:p>
            <a:pPr indent="0" lvl="0" marL="0" rtl="0" algn="ctr">
              <a:lnSpc>
                <a:spcPct val="100000"/>
              </a:lnSpc>
              <a:spcBef>
                <a:spcPts val="0"/>
              </a:spcBef>
              <a:spcAft>
                <a:spcPts val="0"/>
              </a:spcAft>
              <a:buSzPts val="2000"/>
              <a:buNone/>
            </a:pPr>
            <a:r>
              <a:rPr lang="en" sz="1600">
                <a:latin typeface="Arial"/>
                <a:ea typeface="Arial"/>
                <a:cs typeface="Arial"/>
                <a:sym typeface="Arial"/>
              </a:rPr>
              <a:t>Hoàng Diệp</a:t>
            </a:r>
            <a:endParaRPr sz="1600"/>
          </a:p>
        </p:txBody>
      </p:sp>
      <p:sp>
        <p:nvSpPr>
          <p:cNvPr id="2696" name="Google Shape;2696;p2"/>
          <p:cNvSpPr txBox="1"/>
          <p:nvPr>
            <p:ph idx="6" type="title"/>
          </p:nvPr>
        </p:nvSpPr>
        <p:spPr>
          <a:xfrm>
            <a:off x="6172578" y="3401800"/>
            <a:ext cx="20193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Đinh Thị </a:t>
            </a:r>
            <a:endParaRPr/>
          </a:p>
          <a:p>
            <a:pPr indent="0" lvl="0" marL="0" rtl="0" algn="ctr">
              <a:lnSpc>
                <a:spcPct val="100000"/>
              </a:lnSpc>
              <a:spcBef>
                <a:spcPts val="0"/>
              </a:spcBef>
              <a:spcAft>
                <a:spcPts val="0"/>
              </a:spcAft>
              <a:buSzPts val="2000"/>
              <a:buNone/>
            </a:pPr>
            <a:r>
              <a:rPr lang="en"/>
              <a:t>Thanh Thúy</a:t>
            </a:r>
            <a:endParaRPr/>
          </a:p>
        </p:txBody>
      </p:sp>
      <p:pic>
        <p:nvPicPr>
          <p:cNvPr id="2697" name="Google Shape;2697;p2"/>
          <p:cNvPicPr preferRelativeResize="0"/>
          <p:nvPr/>
        </p:nvPicPr>
        <p:blipFill rotWithShape="1">
          <a:blip r:embed="rId3">
            <a:alphaModFix/>
          </a:blip>
          <a:srcRect b="0" l="16874" r="16874" t="0"/>
          <a:stretch/>
        </p:blipFill>
        <p:spPr>
          <a:xfrm>
            <a:off x="825775" y="314529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2698" name="Google Shape;2698;p2"/>
          <p:cNvPicPr preferRelativeResize="0"/>
          <p:nvPr/>
        </p:nvPicPr>
        <p:blipFill rotWithShape="1">
          <a:blip r:embed="rId4">
            <a:alphaModFix/>
          </a:blip>
          <a:srcRect b="0" l="16874" r="16874" t="0"/>
          <a:stretch/>
        </p:blipFill>
        <p:spPr>
          <a:xfrm>
            <a:off x="825775" y="146504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2699" name="Google Shape;2699;p2"/>
          <p:cNvPicPr preferRelativeResize="0"/>
          <p:nvPr/>
        </p:nvPicPr>
        <p:blipFill rotWithShape="1">
          <a:blip r:embed="rId5">
            <a:alphaModFix/>
          </a:blip>
          <a:srcRect b="0" l="16874" r="16874" t="0"/>
          <a:stretch/>
        </p:blipFill>
        <p:spPr>
          <a:xfrm>
            <a:off x="47669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2700" name="Google Shape;2700;p2"/>
          <p:cNvPicPr preferRelativeResize="0"/>
          <p:nvPr/>
        </p:nvPicPr>
        <p:blipFill rotWithShape="1">
          <a:blip r:embed="rId6">
            <a:alphaModFix/>
          </a:blip>
          <a:srcRect b="0" l="16874" r="16874" t="0"/>
          <a:stretch/>
        </p:blipFill>
        <p:spPr>
          <a:xfrm>
            <a:off x="47669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g22ee875180c_0_37"/>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High RFM group</a:t>
            </a:r>
            <a:endParaRPr>
              <a:solidFill>
                <a:schemeClr val="accent2"/>
              </a:solidFill>
            </a:endParaRPr>
          </a:p>
        </p:txBody>
      </p:sp>
      <p:sp>
        <p:nvSpPr>
          <p:cNvPr id="3030" name="Google Shape;3030;g22ee875180c_0_37"/>
          <p:cNvSpPr txBox="1"/>
          <p:nvPr/>
        </p:nvSpPr>
        <p:spPr>
          <a:xfrm>
            <a:off x="2934750" y="1157075"/>
            <a:ext cx="39978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2F2F2"/>
                </a:solidFill>
                <a:latin typeface="PT Sans"/>
                <a:ea typeface="PT Sans"/>
                <a:cs typeface="PT Sans"/>
                <a:sym typeface="PT Sans"/>
              </a:rPr>
              <a:t>New customers, Hibernating customers, At risk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2F2F2"/>
              </a:solidFill>
              <a:latin typeface="PT Sans"/>
              <a:ea typeface="PT Sans"/>
              <a:cs typeface="PT Sans"/>
              <a:sym typeface="PT Sans"/>
            </a:endParaRPr>
          </a:p>
        </p:txBody>
      </p:sp>
      <p:pic>
        <p:nvPicPr>
          <p:cNvPr id="3031" name="Google Shape;3031;g22ee875180c_0_37"/>
          <p:cNvPicPr preferRelativeResize="0"/>
          <p:nvPr/>
        </p:nvPicPr>
        <p:blipFill>
          <a:blip r:embed="rId3">
            <a:alphaModFix/>
          </a:blip>
          <a:stretch>
            <a:fillRect/>
          </a:stretch>
        </p:blipFill>
        <p:spPr>
          <a:xfrm>
            <a:off x="817425" y="1814988"/>
            <a:ext cx="3434801" cy="1961107"/>
          </a:xfrm>
          <a:prstGeom prst="rect">
            <a:avLst/>
          </a:prstGeom>
          <a:noFill/>
          <a:ln>
            <a:noFill/>
          </a:ln>
        </p:spPr>
      </p:pic>
      <p:pic>
        <p:nvPicPr>
          <p:cNvPr id="3032" name="Google Shape;3032;g22ee875180c_0_37"/>
          <p:cNvPicPr preferRelativeResize="0"/>
          <p:nvPr/>
        </p:nvPicPr>
        <p:blipFill>
          <a:blip r:embed="rId4">
            <a:alphaModFix/>
          </a:blip>
          <a:stretch>
            <a:fillRect/>
          </a:stretch>
        </p:blipFill>
        <p:spPr>
          <a:xfrm>
            <a:off x="4682738" y="1824654"/>
            <a:ext cx="3434801" cy="19417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g22ee875180c_0_54"/>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High RFM group</a:t>
            </a:r>
            <a:endParaRPr>
              <a:solidFill>
                <a:schemeClr val="accent2"/>
              </a:solidFill>
            </a:endParaRPr>
          </a:p>
        </p:txBody>
      </p:sp>
      <p:sp>
        <p:nvSpPr>
          <p:cNvPr id="3038" name="Google Shape;3038;g22ee875180c_0_54"/>
          <p:cNvSpPr txBox="1"/>
          <p:nvPr/>
        </p:nvSpPr>
        <p:spPr>
          <a:xfrm>
            <a:off x="2934750" y="1157075"/>
            <a:ext cx="39978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2F2F2"/>
                </a:solidFill>
                <a:latin typeface="PT Sans"/>
                <a:ea typeface="PT Sans"/>
                <a:cs typeface="PT Sans"/>
                <a:sym typeface="PT Sans"/>
              </a:rPr>
              <a:t>New customer have lower average income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2F2F2"/>
              </a:solidFill>
              <a:latin typeface="PT Sans"/>
              <a:ea typeface="PT Sans"/>
              <a:cs typeface="PT Sans"/>
              <a:sym typeface="PT Sans"/>
            </a:endParaRPr>
          </a:p>
        </p:txBody>
      </p:sp>
      <p:pic>
        <p:nvPicPr>
          <p:cNvPr id="3039" name="Google Shape;3039;g22ee875180c_0_54"/>
          <p:cNvPicPr preferRelativeResize="0"/>
          <p:nvPr/>
        </p:nvPicPr>
        <p:blipFill>
          <a:blip r:embed="rId3">
            <a:alphaModFix/>
          </a:blip>
          <a:stretch>
            <a:fillRect/>
          </a:stretch>
        </p:blipFill>
        <p:spPr>
          <a:xfrm>
            <a:off x="2934750" y="1699775"/>
            <a:ext cx="3752850" cy="1323975"/>
          </a:xfrm>
          <a:prstGeom prst="rect">
            <a:avLst/>
          </a:prstGeom>
          <a:noFill/>
          <a:ln>
            <a:noFill/>
          </a:ln>
        </p:spPr>
      </p:pic>
      <p:sp>
        <p:nvSpPr>
          <p:cNvPr id="3040" name="Google Shape;3040;g22ee875180c_0_54"/>
          <p:cNvSpPr txBox="1"/>
          <p:nvPr/>
        </p:nvSpPr>
        <p:spPr>
          <a:xfrm>
            <a:off x="2812275" y="3127550"/>
            <a:ext cx="39978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2F2F2"/>
                </a:solidFill>
                <a:latin typeface="PT Sans"/>
                <a:ea typeface="PT Sans"/>
                <a:cs typeface="PT Sans"/>
                <a:sym typeface="PT Sans"/>
              </a:rPr>
              <a:t>New customer have high complains</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2F2F2"/>
              </a:solidFill>
              <a:latin typeface="PT Sans"/>
              <a:ea typeface="PT Sans"/>
              <a:cs typeface="PT Sans"/>
              <a:sym typeface="PT Sans"/>
            </a:endParaRPr>
          </a:p>
        </p:txBody>
      </p:sp>
      <p:pic>
        <p:nvPicPr>
          <p:cNvPr id="3041" name="Google Shape;3041;g22ee875180c_0_54"/>
          <p:cNvPicPr preferRelativeResize="0"/>
          <p:nvPr/>
        </p:nvPicPr>
        <p:blipFill>
          <a:blip r:embed="rId4">
            <a:alphaModFix/>
          </a:blip>
          <a:stretch>
            <a:fillRect/>
          </a:stretch>
        </p:blipFill>
        <p:spPr>
          <a:xfrm>
            <a:off x="3871913" y="3566450"/>
            <a:ext cx="1400175" cy="75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g22ee875180c_0_71"/>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High attention group</a:t>
            </a:r>
            <a:endParaRPr>
              <a:solidFill>
                <a:schemeClr val="accent2"/>
              </a:solidFill>
            </a:endParaRPr>
          </a:p>
        </p:txBody>
      </p:sp>
      <p:grpSp>
        <p:nvGrpSpPr>
          <p:cNvPr id="3047" name="Google Shape;3047;g22ee875180c_0_71"/>
          <p:cNvGrpSpPr/>
          <p:nvPr/>
        </p:nvGrpSpPr>
        <p:grpSpPr>
          <a:xfrm rot="5400000">
            <a:off x="8227472" y="2334240"/>
            <a:ext cx="883262" cy="242091"/>
            <a:chOff x="2300350" y="2601250"/>
            <a:chExt cx="2275275" cy="623625"/>
          </a:xfrm>
        </p:grpSpPr>
        <p:sp>
          <p:nvSpPr>
            <p:cNvPr id="3048" name="Google Shape;3048;g22ee875180c_0_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g22ee875180c_0_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g22ee875180c_0_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g22ee875180c_0_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g22ee875180c_0_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g22ee875180c_0_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4" name="Google Shape;3054;g22ee875180c_0_71"/>
          <p:cNvSpPr txBox="1"/>
          <p:nvPr/>
        </p:nvSpPr>
        <p:spPr>
          <a:xfrm>
            <a:off x="2609625" y="1157075"/>
            <a:ext cx="44031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2F2F2"/>
                </a:solidFill>
                <a:latin typeface="PT Sans"/>
                <a:ea typeface="PT Sans"/>
                <a:cs typeface="PT Sans"/>
                <a:sym typeface="PT Sans"/>
              </a:rPr>
              <a:t>Potential loyalist, need attention, cannot lose them</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2F2F2"/>
              </a:solidFill>
              <a:latin typeface="PT Sans"/>
              <a:ea typeface="PT Sans"/>
              <a:cs typeface="PT Sans"/>
              <a:sym typeface="PT Sans"/>
            </a:endParaRPr>
          </a:p>
        </p:txBody>
      </p:sp>
      <p:pic>
        <p:nvPicPr>
          <p:cNvPr id="3055" name="Google Shape;3055;g22ee875180c_0_71"/>
          <p:cNvPicPr preferRelativeResize="0"/>
          <p:nvPr/>
        </p:nvPicPr>
        <p:blipFill>
          <a:blip r:embed="rId3">
            <a:alphaModFix/>
          </a:blip>
          <a:stretch>
            <a:fillRect/>
          </a:stretch>
        </p:blipFill>
        <p:spPr>
          <a:xfrm>
            <a:off x="509325" y="2013641"/>
            <a:ext cx="3447835" cy="1941783"/>
          </a:xfrm>
          <a:prstGeom prst="rect">
            <a:avLst/>
          </a:prstGeom>
          <a:noFill/>
          <a:ln>
            <a:noFill/>
          </a:ln>
        </p:spPr>
      </p:pic>
      <p:pic>
        <p:nvPicPr>
          <p:cNvPr id="3056" name="Google Shape;3056;g22ee875180c_0_71"/>
          <p:cNvPicPr preferRelativeResize="0"/>
          <p:nvPr/>
        </p:nvPicPr>
        <p:blipFill>
          <a:blip r:embed="rId4">
            <a:alphaModFix/>
          </a:blip>
          <a:stretch>
            <a:fillRect/>
          </a:stretch>
        </p:blipFill>
        <p:spPr>
          <a:xfrm>
            <a:off x="4561750" y="2062166"/>
            <a:ext cx="3499933" cy="19417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g22ee875180c_0_88"/>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2"/>
                </a:solidFill>
              </a:rPr>
              <a:t>Recommendations</a:t>
            </a:r>
            <a:endParaRPr>
              <a:solidFill>
                <a:schemeClr val="accent2"/>
              </a:solidFill>
            </a:endParaRPr>
          </a:p>
        </p:txBody>
      </p:sp>
      <p:sp>
        <p:nvSpPr>
          <p:cNvPr id="3062" name="Google Shape;3062;g22ee875180c_0_88"/>
          <p:cNvSpPr txBox="1"/>
          <p:nvPr/>
        </p:nvSpPr>
        <p:spPr>
          <a:xfrm>
            <a:off x="791500" y="1157075"/>
            <a:ext cx="7377600" cy="3065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Tiếp cận đối tượng nhóm at risk và tìm hiểu xem tại sao họ lại complain nhiều =&gt; cố gắng giữ được nhóm đối tượng này</a:t>
            </a:r>
            <a:endParaRPr>
              <a:solidFill>
                <a:srgbClr val="F2F2F2"/>
              </a:solidFill>
              <a:latin typeface="PT Sans"/>
              <a:ea typeface="PT Sans"/>
              <a:cs typeface="PT Sans"/>
              <a:sym typeface="PT Sans"/>
            </a:endParaRPr>
          </a:p>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Với nhóm loyal và new customer, để ý tại sao lại nhiều  complains</a:t>
            </a:r>
            <a:endParaRPr>
              <a:solidFill>
                <a:srgbClr val="F2F2F2"/>
              </a:solidFill>
              <a:latin typeface="PT Sans"/>
              <a:ea typeface="PT Sans"/>
              <a:cs typeface="PT Sans"/>
              <a:sym typeface="PT Sans"/>
            </a:endParaRPr>
          </a:p>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Nhóm champions và loyal có income lớn =&gt; bán những mặt hàng có giá trị cao dần cho họ, catalog purchase đang ít nên mình có thể cho họ thử mua qua kênh này</a:t>
            </a:r>
            <a:endParaRPr>
              <a:solidFill>
                <a:srgbClr val="F2F2F2"/>
              </a:solidFill>
              <a:latin typeface="PT Sans"/>
              <a:ea typeface="PT Sans"/>
              <a:cs typeface="PT Sans"/>
              <a:sym typeface="PT Sans"/>
            </a:endParaRPr>
          </a:p>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Nhóm potential loyalist có avg spent chưa cao nhưng lại hay mua ở web =&gt; mình có chương trình gì cho họ không</a:t>
            </a:r>
            <a:endParaRPr>
              <a:solidFill>
                <a:srgbClr val="F2F2F2"/>
              </a:solidFill>
              <a:latin typeface="PT Sans"/>
              <a:ea typeface="PT Sans"/>
              <a:cs typeface="PT Sans"/>
              <a:sym typeface="PT Sans"/>
            </a:endParaRPr>
          </a:p>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Can't lose them và need attention có avg income cao và cũng mua hàng nhiều, đặc biệt nhóm need attention (20-35) avg spent rất cao</a:t>
            </a:r>
            <a:endParaRPr>
              <a:solidFill>
                <a:srgbClr val="F2F2F2"/>
              </a:solidFill>
              <a:latin typeface="PT Sans"/>
              <a:ea typeface="PT Sans"/>
              <a:cs typeface="PT Sans"/>
              <a:sym typeface="PT Sans"/>
            </a:endParaRPr>
          </a:p>
          <a:p>
            <a:pPr indent="-317500" lvl="0" marL="457200" marR="0" rtl="0" algn="l">
              <a:lnSpc>
                <a:spcPct val="100000"/>
              </a:lnSpc>
              <a:spcBef>
                <a:spcPts val="0"/>
              </a:spcBef>
              <a:spcAft>
                <a:spcPts val="0"/>
              </a:spcAft>
              <a:buClr>
                <a:srgbClr val="F2F2F2"/>
              </a:buClr>
              <a:buSzPts val="1400"/>
              <a:buFont typeface="PT Sans"/>
              <a:buChar char="-"/>
            </a:pPr>
            <a:r>
              <a:rPr lang="en">
                <a:solidFill>
                  <a:srgbClr val="F2F2F2"/>
                </a:solidFill>
                <a:latin typeface="PT Sans"/>
                <a:ea typeface="PT Sans"/>
                <a:cs typeface="PT Sans"/>
                <a:sym typeface="PT Sans"/>
              </a:rPr>
              <a:t>Nhìn chung thì nhóm 20-35 thường có avg spent cao hơn so với nhóm tuổi khác</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100"/>
              <a:buFont typeface="Arial"/>
              <a:buNone/>
            </a:pPr>
            <a:r>
              <a:t/>
            </a:r>
            <a:endParaRPr>
              <a:solidFill>
                <a:srgbClr val="F2F2F2"/>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F2F2F2"/>
              </a:solidFill>
              <a:latin typeface="PT Sans"/>
              <a:ea typeface="PT Sans"/>
              <a:cs typeface="PT Sans"/>
              <a:sym typeface="P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p22"/>
          <p:cNvSpPr txBox="1"/>
          <p:nvPr>
            <p:ph type="title"/>
          </p:nvPr>
        </p:nvSpPr>
        <p:spPr>
          <a:xfrm>
            <a:off x="1182000" y="1320700"/>
            <a:ext cx="6780000" cy="2523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None/>
            </a:pPr>
            <a:r>
              <a:rPr lang="en">
                <a:solidFill>
                  <a:schemeClr val="accent2"/>
                </a:solidFill>
              </a:rPr>
              <a:t>THANK YOU</a:t>
            </a:r>
            <a:endParaRPr/>
          </a:p>
        </p:txBody>
      </p:sp>
      <p:grpSp>
        <p:nvGrpSpPr>
          <p:cNvPr id="3068" name="Google Shape;3068;p22"/>
          <p:cNvGrpSpPr/>
          <p:nvPr/>
        </p:nvGrpSpPr>
        <p:grpSpPr>
          <a:xfrm>
            <a:off x="5447301" y="4459919"/>
            <a:ext cx="1252896" cy="51000"/>
            <a:chOff x="2915381" y="4104819"/>
            <a:chExt cx="1252896" cy="51000"/>
          </a:xfrm>
        </p:grpSpPr>
        <p:sp>
          <p:nvSpPr>
            <p:cNvPr id="3069" name="Google Shape;3069;p2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2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2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2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2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2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2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2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2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2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2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2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2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2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
          <p:cNvSpPr/>
          <p:nvPr/>
        </p:nvSpPr>
        <p:spPr>
          <a:xfrm>
            <a:off x="4649625" y="3606950"/>
            <a:ext cx="2511900" cy="4848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
          <p:cNvSpPr/>
          <p:nvPr/>
        </p:nvSpPr>
        <p:spPr>
          <a:xfrm>
            <a:off x="1970925" y="3606952"/>
            <a:ext cx="2360400" cy="4848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
          <p:cNvSpPr/>
          <p:nvPr/>
        </p:nvSpPr>
        <p:spPr>
          <a:xfrm>
            <a:off x="1895175" y="1965950"/>
            <a:ext cx="2511900" cy="5727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NỘI DUNG</a:t>
            </a:r>
            <a:endParaRPr sz="3200">
              <a:solidFill>
                <a:schemeClr val="accent2"/>
              </a:solidFill>
            </a:endParaRPr>
          </a:p>
        </p:txBody>
      </p:sp>
      <p:sp>
        <p:nvSpPr>
          <p:cNvPr id="2709" name="Google Shape;2709;p3"/>
          <p:cNvSpPr txBox="1"/>
          <p:nvPr>
            <p:ph idx="2" type="title"/>
          </p:nvPr>
        </p:nvSpPr>
        <p:spPr>
          <a:xfrm>
            <a:off x="2034375" y="2115188"/>
            <a:ext cx="25119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Giới thiệu chung</a:t>
            </a:r>
            <a:endParaRPr/>
          </a:p>
        </p:txBody>
      </p:sp>
      <p:sp>
        <p:nvSpPr>
          <p:cNvPr id="2710" name="Google Shape;2710;p3"/>
          <p:cNvSpPr txBox="1"/>
          <p:nvPr>
            <p:ph idx="3" type="title"/>
          </p:nvPr>
        </p:nvSpPr>
        <p:spPr>
          <a:xfrm>
            <a:off x="2034375" y="139723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711" name="Google Shape;2711;p3"/>
          <p:cNvSpPr txBox="1"/>
          <p:nvPr>
            <p:ph idx="6" type="title"/>
          </p:nvPr>
        </p:nvSpPr>
        <p:spPr>
          <a:xfrm>
            <a:off x="4736925" y="139723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712" name="Google Shape;2712;p3"/>
          <p:cNvSpPr txBox="1"/>
          <p:nvPr>
            <p:ph idx="13" type="title"/>
          </p:nvPr>
        </p:nvSpPr>
        <p:spPr>
          <a:xfrm>
            <a:off x="2097825" y="3712245"/>
            <a:ext cx="22335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Phân tích Pareto</a:t>
            </a:r>
            <a:endParaRPr/>
          </a:p>
        </p:txBody>
      </p:sp>
      <p:sp>
        <p:nvSpPr>
          <p:cNvPr id="2713" name="Google Shape;2713;p3"/>
          <p:cNvSpPr txBox="1"/>
          <p:nvPr>
            <p:ph idx="15" type="title"/>
          </p:nvPr>
        </p:nvSpPr>
        <p:spPr>
          <a:xfrm>
            <a:off x="2034375" y="3032591"/>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714" name="Google Shape;2714;p3"/>
          <p:cNvSpPr txBox="1"/>
          <p:nvPr>
            <p:ph idx="18" type="title"/>
          </p:nvPr>
        </p:nvSpPr>
        <p:spPr>
          <a:xfrm>
            <a:off x="4728975" y="303259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715" name="Google Shape;2715;p3"/>
          <p:cNvSpPr/>
          <p:nvPr/>
        </p:nvSpPr>
        <p:spPr>
          <a:xfrm>
            <a:off x="4649625" y="1981075"/>
            <a:ext cx="2511900" cy="5727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
          <p:cNvSpPr txBox="1"/>
          <p:nvPr>
            <p:ph idx="4" type="title"/>
          </p:nvPr>
        </p:nvSpPr>
        <p:spPr>
          <a:xfrm>
            <a:off x="4736925" y="2115200"/>
            <a:ext cx="2511900" cy="27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Tình hình kinh doanh</a:t>
            </a:r>
            <a:endParaRPr/>
          </a:p>
        </p:txBody>
      </p:sp>
      <p:sp>
        <p:nvSpPr>
          <p:cNvPr id="2717" name="Google Shape;2717;p3"/>
          <p:cNvSpPr txBox="1"/>
          <p:nvPr>
            <p:ph idx="13" type="title"/>
          </p:nvPr>
        </p:nvSpPr>
        <p:spPr>
          <a:xfrm>
            <a:off x="4788825" y="3712245"/>
            <a:ext cx="22335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Phân tích RFM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4"/>
          <p:cNvSpPr txBox="1"/>
          <p:nvPr>
            <p:ph type="title"/>
          </p:nvPr>
        </p:nvSpPr>
        <p:spPr>
          <a:xfrm>
            <a:off x="713100" y="2569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GIỚI THIỆU CHUNG</a:t>
            </a:r>
            <a:endParaRPr>
              <a:solidFill>
                <a:schemeClr val="accent2"/>
              </a:solidFill>
            </a:endParaRPr>
          </a:p>
        </p:txBody>
      </p:sp>
      <p:sp>
        <p:nvSpPr>
          <p:cNvPr id="2723" name="Google Shape;2723;p4"/>
          <p:cNvSpPr txBox="1"/>
          <p:nvPr>
            <p:ph idx="2" type="title"/>
          </p:nvPr>
        </p:nvSpPr>
        <p:spPr>
          <a:xfrm>
            <a:off x="3132450" y="157442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2724" name="Google Shape;2724;p4"/>
          <p:cNvGrpSpPr/>
          <p:nvPr/>
        </p:nvGrpSpPr>
        <p:grpSpPr>
          <a:xfrm>
            <a:off x="1609176" y="4434219"/>
            <a:ext cx="1252896" cy="51000"/>
            <a:chOff x="2915381" y="4104819"/>
            <a:chExt cx="1252896" cy="51000"/>
          </a:xfrm>
        </p:grpSpPr>
        <p:sp>
          <p:nvSpPr>
            <p:cNvPr id="2725" name="Google Shape;2725;p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9" name="Google Shape;2739;p4"/>
          <p:cNvGrpSpPr/>
          <p:nvPr/>
        </p:nvGrpSpPr>
        <p:grpSpPr>
          <a:xfrm>
            <a:off x="5495767" y="691791"/>
            <a:ext cx="1105976" cy="133969"/>
            <a:chOff x="8183182" y="663852"/>
            <a:chExt cx="1475028" cy="178673"/>
          </a:xfrm>
        </p:grpSpPr>
        <p:grpSp>
          <p:nvGrpSpPr>
            <p:cNvPr id="2740" name="Google Shape;2740;p4"/>
            <p:cNvGrpSpPr/>
            <p:nvPr/>
          </p:nvGrpSpPr>
          <p:grpSpPr>
            <a:xfrm>
              <a:off x="8183182" y="774425"/>
              <a:ext cx="1178025" cy="68100"/>
              <a:chOff x="2024450" y="204150"/>
              <a:chExt cx="1178025" cy="68100"/>
            </a:xfrm>
          </p:grpSpPr>
          <p:sp>
            <p:nvSpPr>
              <p:cNvPr id="2741" name="Google Shape;2741;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1" name="Google Shape;2751;p4"/>
            <p:cNvGrpSpPr/>
            <p:nvPr/>
          </p:nvGrpSpPr>
          <p:grpSpPr>
            <a:xfrm>
              <a:off x="8480185" y="663852"/>
              <a:ext cx="1178025" cy="68100"/>
              <a:chOff x="2024450" y="204150"/>
              <a:chExt cx="1178025" cy="68100"/>
            </a:xfrm>
          </p:grpSpPr>
          <p:sp>
            <p:nvSpPr>
              <p:cNvPr id="2752" name="Google Shape;2752;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5"/>
          <p:cNvSpPr txBox="1"/>
          <p:nvPr>
            <p:ph type="title"/>
          </p:nvPr>
        </p:nvSpPr>
        <p:spPr>
          <a:xfrm>
            <a:off x="1632100" y="814475"/>
            <a:ext cx="51492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PHÂN TÍCH </a:t>
            </a:r>
            <a:endParaRPr/>
          </a:p>
          <a:p>
            <a:pPr indent="0" lvl="0" marL="0" rtl="0" algn="ctr">
              <a:lnSpc>
                <a:spcPct val="100000"/>
              </a:lnSpc>
              <a:spcBef>
                <a:spcPts val="0"/>
              </a:spcBef>
              <a:spcAft>
                <a:spcPts val="0"/>
              </a:spcAft>
              <a:buSzPts val="3200"/>
              <a:buNone/>
            </a:pPr>
            <a:r>
              <a:rPr lang="en"/>
              <a:t>TÍNH CÁCH KHÁCH HÀNG</a:t>
            </a:r>
            <a:endParaRPr/>
          </a:p>
        </p:txBody>
      </p:sp>
      <p:sp>
        <p:nvSpPr>
          <p:cNvPr id="2767" name="Google Shape;2767;p5"/>
          <p:cNvSpPr txBox="1"/>
          <p:nvPr>
            <p:ph idx="1" type="subTitle"/>
          </p:nvPr>
        </p:nvSpPr>
        <p:spPr>
          <a:xfrm>
            <a:off x="964400" y="1685350"/>
            <a:ext cx="7313400" cy="30711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0"/>
              </a:spcBef>
              <a:spcAft>
                <a:spcPts val="0"/>
              </a:spcAft>
              <a:buClr>
                <a:schemeClr val="dk1"/>
              </a:buClr>
              <a:buSzPts val="1100"/>
              <a:buFont typeface="Arial"/>
              <a:buNone/>
            </a:pPr>
            <a:r>
              <a:rPr lang="en" sz="1800">
                <a:latin typeface="Arial"/>
                <a:ea typeface="Arial"/>
                <a:cs typeface="Arial"/>
                <a:sym typeface="Arial"/>
              </a:rPr>
              <a:t>Hiểu rõ khách hàng là điều rất quan trọng trong bối cảnh kinh doanh cạnh tranh ngày nay. </a:t>
            </a:r>
            <a:endParaRPr sz="1800">
              <a:latin typeface="Arial"/>
              <a:ea typeface="Arial"/>
              <a:cs typeface="Arial"/>
              <a:sym typeface="Arial"/>
            </a:endParaRPr>
          </a:p>
          <a:p>
            <a:pPr indent="457200" lvl="0" marL="0" rtl="0" algn="just">
              <a:lnSpc>
                <a:spcPct val="100000"/>
              </a:lnSpc>
              <a:spcBef>
                <a:spcPts val="0"/>
              </a:spcBef>
              <a:spcAft>
                <a:spcPts val="0"/>
              </a:spcAft>
              <a:buClr>
                <a:schemeClr val="dk1"/>
              </a:buClr>
              <a:buSzPts val="1100"/>
              <a:buFont typeface="Arial"/>
              <a:buNone/>
            </a:pPr>
            <a:r>
              <a:rPr lang="en" sz="1800">
                <a:latin typeface="Arial"/>
                <a:ea typeface="Arial"/>
                <a:cs typeface="Arial"/>
                <a:sym typeface="Arial"/>
              </a:rPr>
              <a:t>Trong suốt báo cáo, chúng tôi sẽ xem xét các thuộc tính khác nhau từ bộ dữ liệu, bao gồm đặc điểm nhân khẩu học của khách hàng, thói quen mua hàng, phản hồi đối với các chiến dịch khuyến mãi và tương tác qua các kênh mua hàng như website, catalog và store. Bằng cách phân tích những thuộc tính này, chúng tôi có thể hiểu rõ về khách hàng của mình và cung cấp thông tin hữu ích để nâng cao các chiến lược kinh doanh của chúng tôi</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1400"/>
              <a:buNone/>
            </a:pPr>
            <a:r>
              <a:t/>
            </a:r>
            <a:endParaRPr/>
          </a:p>
        </p:txBody>
      </p:sp>
      <p:grpSp>
        <p:nvGrpSpPr>
          <p:cNvPr id="2768" name="Google Shape;2768;p5"/>
          <p:cNvGrpSpPr/>
          <p:nvPr/>
        </p:nvGrpSpPr>
        <p:grpSpPr>
          <a:xfrm>
            <a:off x="6397851" y="1075319"/>
            <a:ext cx="1252896" cy="51000"/>
            <a:chOff x="2915381" y="4104819"/>
            <a:chExt cx="1252896" cy="51000"/>
          </a:xfrm>
        </p:grpSpPr>
        <p:sp>
          <p:nvSpPr>
            <p:cNvPr id="2769" name="Google Shape;2769;p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3" name="Google Shape;2783;p5"/>
          <p:cNvGrpSpPr/>
          <p:nvPr/>
        </p:nvGrpSpPr>
        <p:grpSpPr>
          <a:xfrm>
            <a:off x="1632103" y="4389467"/>
            <a:ext cx="1105976" cy="133969"/>
            <a:chOff x="8183182" y="663852"/>
            <a:chExt cx="1475028" cy="178673"/>
          </a:xfrm>
        </p:grpSpPr>
        <p:grpSp>
          <p:nvGrpSpPr>
            <p:cNvPr id="2784" name="Google Shape;2784;p5"/>
            <p:cNvGrpSpPr/>
            <p:nvPr/>
          </p:nvGrpSpPr>
          <p:grpSpPr>
            <a:xfrm>
              <a:off x="8183182" y="774425"/>
              <a:ext cx="1178025" cy="68100"/>
              <a:chOff x="2024450" y="204150"/>
              <a:chExt cx="1178025" cy="68100"/>
            </a:xfrm>
          </p:grpSpPr>
          <p:sp>
            <p:nvSpPr>
              <p:cNvPr id="2785" name="Google Shape;2785;p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5" name="Google Shape;2795;p5"/>
            <p:cNvGrpSpPr/>
            <p:nvPr/>
          </p:nvGrpSpPr>
          <p:grpSpPr>
            <a:xfrm>
              <a:off x="8480185" y="663852"/>
              <a:ext cx="1178025" cy="68100"/>
              <a:chOff x="2024450" y="204150"/>
              <a:chExt cx="1178025" cy="68100"/>
            </a:xfrm>
          </p:grpSpPr>
          <p:sp>
            <p:nvSpPr>
              <p:cNvPr id="2796" name="Google Shape;2796;p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6"/>
          <p:cNvSpPr txBox="1"/>
          <p:nvPr>
            <p:ph type="title"/>
          </p:nvPr>
        </p:nvSpPr>
        <p:spPr>
          <a:xfrm>
            <a:off x="713100" y="32445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BẢNG DỮ LIỆU</a:t>
            </a:r>
            <a:endParaRPr>
              <a:solidFill>
                <a:schemeClr val="accent2"/>
              </a:solidFill>
            </a:endParaRPr>
          </a:p>
        </p:txBody>
      </p:sp>
      <p:sp>
        <p:nvSpPr>
          <p:cNvPr id="2811" name="Google Shape;2811;p6"/>
          <p:cNvSpPr txBox="1"/>
          <p:nvPr/>
        </p:nvSpPr>
        <p:spPr>
          <a:xfrm>
            <a:off x="296750" y="4662743"/>
            <a:ext cx="7717800" cy="27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Tham khảo bảng dữ liệu </a:t>
            </a:r>
            <a:r>
              <a:rPr b="1" i="0" lang="en" sz="1400" u="sng" cap="none" strike="noStrike">
                <a:solidFill>
                  <a:schemeClr val="hlink"/>
                </a:solidFill>
                <a:latin typeface="Arial"/>
                <a:ea typeface="Arial"/>
                <a:cs typeface="Arial"/>
                <a:sym typeface="Arial"/>
                <a:hlinkClick r:id="rId3"/>
              </a:rPr>
              <a:t>tại đây</a:t>
            </a:r>
            <a:endParaRPr b="1" i="0" sz="1400" u="none" cap="none" strike="noStrike">
              <a:solidFill>
                <a:schemeClr val="lt1"/>
              </a:solidFill>
              <a:latin typeface="Arial"/>
              <a:ea typeface="Arial"/>
              <a:cs typeface="Arial"/>
              <a:sym typeface="Arial"/>
            </a:endParaRPr>
          </a:p>
        </p:txBody>
      </p:sp>
      <p:grpSp>
        <p:nvGrpSpPr>
          <p:cNvPr id="2812" name="Google Shape;2812;p6"/>
          <p:cNvGrpSpPr/>
          <p:nvPr/>
        </p:nvGrpSpPr>
        <p:grpSpPr>
          <a:xfrm>
            <a:off x="1549650" y="1236478"/>
            <a:ext cx="2389800" cy="1580348"/>
            <a:chOff x="453500" y="1543265"/>
            <a:chExt cx="2389800" cy="1580348"/>
          </a:xfrm>
        </p:grpSpPr>
        <p:sp>
          <p:nvSpPr>
            <p:cNvPr id="2813" name="Google Shape;2813;p6"/>
            <p:cNvSpPr txBox="1"/>
            <p:nvPr/>
          </p:nvSpPr>
          <p:spPr>
            <a:xfrm>
              <a:off x="1433509" y="1543265"/>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People</a:t>
              </a:r>
              <a:endParaRPr b="1" i="0" sz="3000" u="none" cap="none" strike="noStrike">
                <a:solidFill>
                  <a:schemeClr val="accent2"/>
                </a:solidFill>
                <a:latin typeface="Exo"/>
                <a:ea typeface="Exo"/>
                <a:cs typeface="Exo"/>
                <a:sym typeface="Exo"/>
              </a:endParaRPr>
            </a:p>
          </p:txBody>
        </p:sp>
        <p:sp>
          <p:nvSpPr>
            <p:cNvPr id="2814" name="Google Shape;2814;p6"/>
            <p:cNvSpPr txBox="1"/>
            <p:nvPr/>
          </p:nvSpPr>
          <p:spPr>
            <a:xfrm>
              <a:off x="453500" y="2039113"/>
              <a:ext cx="2389800" cy="108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ID, Year birth, Education, Marital status, Income, Date enrollment, Num.Days since last purchase, Complain </a:t>
              </a:r>
              <a:endParaRPr b="0" i="0" sz="1400" u="none" cap="none" strike="noStrike">
                <a:solidFill>
                  <a:schemeClr val="lt1"/>
                </a:solidFill>
                <a:latin typeface="PT Sans"/>
                <a:ea typeface="PT Sans"/>
                <a:cs typeface="PT Sans"/>
                <a:sym typeface="PT Sans"/>
              </a:endParaRPr>
            </a:p>
          </p:txBody>
        </p:sp>
      </p:grpSp>
      <p:grpSp>
        <p:nvGrpSpPr>
          <p:cNvPr id="2815" name="Google Shape;2815;p6"/>
          <p:cNvGrpSpPr/>
          <p:nvPr/>
        </p:nvGrpSpPr>
        <p:grpSpPr>
          <a:xfrm>
            <a:off x="1809250" y="3009375"/>
            <a:ext cx="2130300" cy="931175"/>
            <a:chOff x="713100" y="2780775"/>
            <a:chExt cx="2130300" cy="931175"/>
          </a:xfrm>
        </p:grpSpPr>
        <p:sp>
          <p:nvSpPr>
            <p:cNvPr id="2816" name="Google Shape;2816;p6"/>
            <p:cNvSpPr txBox="1"/>
            <p:nvPr/>
          </p:nvSpPr>
          <p:spPr>
            <a:xfrm>
              <a:off x="1051397" y="2780775"/>
              <a:ext cx="17919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Product</a:t>
              </a:r>
              <a:endParaRPr b="1" i="0" sz="3000" u="none" cap="none" strike="noStrike">
                <a:solidFill>
                  <a:schemeClr val="accent2"/>
                </a:solidFill>
                <a:latin typeface="Exo"/>
                <a:ea typeface="Exo"/>
                <a:cs typeface="Exo"/>
                <a:sym typeface="Exo"/>
              </a:endParaRPr>
            </a:p>
          </p:txBody>
        </p:sp>
        <p:sp>
          <p:nvSpPr>
            <p:cNvPr id="2817" name="Google Shape;2817;p6"/>
            <p:cNvSpPr txBox="1"/>
            <p:nvPr/>
          </p:nvSpPr>
          <p:spPr>
            <a:xfrm>
              <a:off x="713100" y="3302450"/>
              <a:ext cx="2130300" cy="409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Wine, Fruit, Meat, Sweet, Fish, Gold </a:t>
              </a:r>
              <a:endParaRPr b="0" i="0" sz="1400" u="none" cap="none" strike="noStrike">
                <a:solidFill>
                  <a:schemeClr val="lt1"/>
                </a:solidFill>
                <a:latin typeface="PT Sans"/>
                <a:ea typeface="PT Sans"/>
                <a:cs typeface="PT Sans"/>
                <a:sym typeface="PT Sans"/>
              </a:endParaRPr>
            </a:p>
          </p:txBody>
        </p:sp>
      </p:grpSp>
      <p:grpSp>
        <p:nvGrpSpPr>
          <p:cNvPr id="2818" name="Google Shape;2818;p6"/>
          <p:cNvGrpSpPr/>
          <p:nvPr/>
        </p:nvGrpSpPr>
        <p:grpSpPr>
          <a:xfrm>
            <a:off x="4844975" y="1097513"/>
            <a:ext cx="2389800" cy="1580329"/>
            <a:chOff x="6300625" y="1543275"/>
            <a:chExt cx="2389800" cy="969586"/>
          </a:xfrm>
        </p:grpSpPr>
        <p:sp>
          <p:nvSpPr>
            <p:cNvPr id="2819" name="Google Shape;2819;p6"/>
            <p:cNvSpPr txBox="1"/>
            <p:nvPr/>
          </p:nvSpPr>
          <p:spPr>
            <a:xfrm>
              <a:off x="6300625" y="1543275"/>
              <a:ext cx="23898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Promotion</a:t>
              </a:r>
              <a:endParaRPr b="1" i="0" sz="3000" u="none" cap="none" strike="noStrike">
                <a:solidFill>
                  <a:schemeClr val="accent2"/>
                </a:solidFill>
                <a:latin typeface="Exo"/>
                <a:ea typeface="Exo"/>
                <a:cs typeface="Exo"/>
                <a:sym typeface="Exo"/>
              </a:endParaRPr>
            </a:p>
          </p:txBody>
        </p:sp>
        <p:sp>
          <p:nvSpPr>
            <p:cNvPr id="2820" name="Google Shape;2820;p6"/>
            <p:cNvSpPr txBox="1"/>
            <p:nvPr/>
          </p:nvSpPr>
          <p:spPr>
            <a:xfrm>
              <a:off x="6300625" y="2028061"/>
              <a:ext cx="2130300" cy="48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Num.Purchases using discount, Customer accepted the 1st, 2nd, 3rd, 4th, 5th and the last campaign</a:t>
              </a:r>
              <a:endParaRPr b="0" i="0" sz="1400" u="none" cap="none" strike="noStrike">
                <a:solidFill>
                  <a:schemeClr val="lt1"/>
                </a:solidFill>
                <a:latin typeface="PT Sans"/>
                <a:ea typeface="PT Sans"/>
                <a:cs typeface="PT Sans"/>
                <a:sym typeface="PT Sans"/>
              </a:endParaRPr>
            </a:p>
          </p:txBody>
        </p:sp>
      </p:grpSp>
      <p:grpSp>
        <p:nvGrpSpPr>
          <p:cNvPr id="2821" name="Google Shape;2821;p6"/>
          <p:cNvGrpSpPr/>
          <p:nvPr/>
        </p:nvGrpSpPr>
        <p:grpSpPr>
          <a:xfrm>
            <a:off x="4844975" y="3030112"/>
            <a:ext cx="2130300" cy="1280382"/>
            <a:chOff x="6300625" y="2973337"/>
            <a:chExt cx="2130300" cy="1280382"/>
          </a:xfrm>
        </p:grpSpPr>
        <p:sp>
          <p:nvSpPr>
            <p:cNvPr id="2822" name="Google Shape;2822;p6"/>
            <p:cNvSpPr txBox="1"/>
            <p:nvPr/>
          </p:nvSpPr>
          <p:spPr>
            <a:xfrm>
              <a:off x="6300625" y="2973337"/>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Place</a:t>
              </a:r>
              <a:endParaRPr b="1" i="0" sz="3000" u="none" cap="none" strike="noStrike">
                <a:solidFill>
                  <a:schemeClr val="accent2"/>
                </a:solidFill>
                <a:latin typeface="Exo"/>
                <a:ea typeface="Exo"/>
                <a:cs typeface="Exo"/>
                <a:sym typeface="Exo"/>
              </a:endParaRPr>
            </a:p>
          </p:txBody>
        </p:sp>
        <p:sp>
          <p:nvSpPr>
            <p:cNvPr id="2823" name="Google Shape;2823;p6"/>
            <p:cNvSpPr txBox="1"/>
            <p:nvPr/>
          </p:nvSpPr>
          <p:spPr>
            <a:xfrm>
              <a:off x="6300625" y="3458119"/>
              <a:ext cx="2130300" cy="7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Purchase via Website, Purchase via Catalogue, Purchase in Store, Num.Web visits </a:t>
              </a:r>
              <a:endParaRPr b="0" i="0" sz="1400" u="none" cap="none" strike="noStrike">
                <a:solidFill>
                  <a:schemeClr val="lt1"/>
                </a:solidFill>
                <a:latin typeface="PT Sans"/>
                <a:ea typeface="PT Sans"/>
                <a:cs typeface="PT Sans"/>
                <a:sym typeface="PT Sans"/>
              </a:endParaRPr>
            </a:p>
          </p:txBody>
        </p:sp>
      </p:grpSp>
      <p:sp>
        <p:nvSpPr>
          <p:cNvPr id="2824" name="Google Shape;2824;p6"/>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6"/>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6"/>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6"/>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7"/>
          <p:cNvSpPr txBox="1"/>
          <p:nvPr>
            <p:ph type="title"/>
          </p:nvPr>
        </p:nvSpPr>
        <p:spPr>
          <a:xfrm>
            <a:off x="713100" y="32445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MÔ TẢ DỮ LIỆU</a:t>
            </a:r>
            <a:endParaRPr>
              <a:solidFill>
                <a:schemeClr val="accent2"/>
              </a:solidFill>
            </a:endParaRPr>
          </a:p>
        </p:txBody>
      </p:sp>
      <p:sp>
        <p:nvSpPr>
          <p:cNvPr id="2833" name="Google Shape;2833;p7"/>
          <p:cNvSpPr txBox="1"/>
          <p:nvPr/>
        </p:nvSpPr>
        <p:spPr>
          <a:xfrm>
            <a:off x="296750" y="4662743"/>
            <a:ext cx="7717800" cy="27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Tham khảo bảng dữ liệu </a:t>
            </a:r>
            <a:r>
              <a:rPr b="1" i="0" lang="en" sz="1400" u="sng" cap="none" strike="noStrike">
                <a:solidFill>
                  <a:schemeClr val="hlink"/>
                </a:solidFill>
                <a:latin typeface="Arial"/>
                <a:ea typeface="Arial"/>
                <a:cs typeface="Arial"/>
                <a:sym typeface="Arial"/>
                <a:hlinkClick r:id="rId3"/>
              </a:rPr>
              <a:t>tại đây</a:t>
            </a:r>
            <a:endParaRPr b="1" i="0" sz="1400" u="none" cap="none" strike="noStrike">
              <a:solidFill>
                <a:schemeClr val="lt1"/>
              </a:solidFill>
              <a:latin typeface="Arial"/>
              <a:ea typeface="Arial"/>
              <a:cs typeface="Arial"/>
              <a:sym typeface="Arial"/>
            </a:endParaRPr>
          </a:p>
        </p:txBody>
      </p:sp>
      <p:grpSp>
        <p:nvGrpSpPr>
          <p:cNvPr id="2834" name="Google Shape;2834;p7"/>
          <p:cNvGrpSpPr/>
          <p:nvPr/>
        </p:nvGrpSpPr>
        <p:grpSpPr>
          <a:xfrm>
            <a:off x="1199675" y="1236478"/>
            <a:ext cx="2739900" cy="1580348"/>
            <a:chOff x="103525" y="1543265"/>
            <a:chExt cx="2739900" cy="1580348"/>
          </a:xfrm>
        </p:grpSpPr>
        <p:sp>
          <p:nvSpPr>
            <p:cNvPr id="2835" name="Google Shape;2835;p7"/>
            <p:cNvSpPr txBox="1"/>
            <p:nvPr/>
          </p:nvSpPr>
          <p:spPr>
            <a:xfrm>
              <a:off x="1433509" y="1543265"/>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People</a:t>
              </a:r>
              <a:endParaRPr b="1" i="0" sz="3000" u="none" cap="none" strike="noStrike">
                <a:solidFill>
                  <a:schemeClr val="accent2"/>
                </a:solidFill>
                <a:latin typeface="Exo"/>
                <a:ea typeface="Exo"/>
                <a:cs typeface="Exo"/>
                <a:sym typeface="Exo"/>
              </a:endParaRPr>
            </a:p>
          </p:txBody>
        </p:sp>
        <p:sp>
          <p:nvSpPr>
            <p:cNvPr id="2836" name="Google Shape;2836;p7"/>
            <p:cNvSpPr txBox="1"/>
            <p:nvPr/>
          </p:nvSpPr>
          <p:spPr>
            <a:xfrm>
              <a:off x="103525" y="2039113"/>
              <a:ext cx="2739900" cy="108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Thông tin mô tả thuộc tính Khách hàng và thông tin cơ bản về hành vi mua hàng của khách hàng gồm: Ngày đầu tiên mua hàng, Recency, Complain </a:t>
              </a:r>
              <a:endParaRPr b="0" i="0" sz="1400" u="none" cap="none" strike="noStrike">
                <a:solidFill>
                  <a:schemeClr val="lt1"/>
                </a:solidFill>
                <a:latin typeface="PT Sans"/>
                <a:ea typeface="PT Sans"/>
                <a:cs typeface="PT Sans"/>
                <a:sym typeface="PT Sans"/>
              </a:endParaRPr>
            </a:p>
          </p:txBody>
        </p:sp>
      </p:grpSp>
      <p:grpSp>
        <p:nvGrpSpPr>
          <p:cNvPr id="2837" name="Google Shape;2837;p7"/>
          <p:cNvGrpSpPr/>
          <p:nvPr/>
        </p:nvGrpSpPr>
        <p:grpSpPr>
          <a:xfrm>
            <a:off x="1024825" y="3009375"/>
            <a:ext cx="2914800" cy="1301075"/>
            <a:chOff x="-71325" y="2780775"/>
            <a:chExt cx="2914800" cy="1301075"/>
          </a:xfrm>
        </p:grpSpPr>
        <p:sp>
          <p:nvSpPr>
            <p:cNvPr id="2838" name="Google Shape;2838;p7"/>
            <p:cNvSpPr txBox="1"/>
            <p:nvPr/>
          </p:nvSpPr>
          <p:spPr>
            <a:xfrm>
              <a:off x="1051397" y="2780775"/>
              <a:ext cx="17919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Product</a:t>
              </a:r>
              <a:endParaRPr b="1" i="0" sz="3000" u="none" cap="none" strike="noStrike">
                <a:solidFill>
                  <a:schemeClr val="accent2"/>
                </a:solidFill>
                <a:latin typeface="Exo"/>
                <a:ea typeface="Exo"/>
                <a:cs typeface="Exo"/>
                <a:sym typeface="Exo"/>
              </a:endParaRPr>
            </a:p>
          </p:txBody>
        </p:sp>
        <p:sp>
          <p:nvSpPr>
            <p:cNvPr id="2839" name="Google Shape;2839;p7"/>
            <p:cNvSpPr txBox="1"/>
            <p:nvPr/>
          </p:nvSpPr>
          <p:spPr>
            <a:xfrm>
              <a:off x="-71325" y="3302450"/>
              <a:ext cx="2914800" cy="779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Số tiền mà Khách hàng đã bỏ ra để mua sản phẩm trong 2 năm cuối và số lượng đơn hàng được mua discount </a:t>
              </a:r>
              <a:endParaRPr b="0" i="0" sz="1400" u="none" cap="none" strike="noStrike">
                <a:solidFill>
                  <a:schemeClr val="lt1"/>
                </a:solidFill>
                <a:latin typeface="PT Sans"/>
                <a:ea typeface="PT Sans"/>
                <a:cs typeface="PT Sans"/>
                <a:sym typeface="PT Sans"/>
              </a:endParaRPr>
            </a:p>
          </p:txBody>
        </p:sp>
      </p:grpSp>
      <p:grpSp>
        <p:nvGrpSpPr>
          <p:cNvPr id="2840" name="Google Shape;2840;p7"/>
          <p:cNvGrpSpPr/>
          <p:nvPr/>
        </p:nvGrpSpPr>
        <p:grpSpPr>
          <a:xfrm>
            <a:off x="4844975" y="1097513"/>
            <a:ext cx="2389800" cy="1580329"/>
            <a:chOff x="6300625" y="1543275"/>
            <a:chExt cx="2389800" cy="969586"/>
          </a:xfrm>
        </p:grpSpPr>
        <p:sp>
          <p:nvSpPr>
            <p:cNvPr id="2841" name="Google Shape;2841;p7"/>
            <p:cNvSpPr txBox="1"/>
            <p:nvPr/>
          </p:nvSpPr>
          <p:spPr>
            <a:xfrm>
              <a:off x="6300625" y="1543275"/>
              <a:ext cx="23898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Promotion</a:t>
              </a:r>
              <a:endParaRPr b="1" i="0" sz="3000" u="none" cap="none" strike="noStrike">
                <a:solidFill>
                  <a:schemeClr val="accent2"/>
                </a:solidFill>
                <a:latin typeface="Exo"/>
                <a:ea typeface="Exo"/>
                <a:cs typeface="Exo"/>
                <a:sym typeface="Exo"/>
              </a:endParaRPr>
            </a:p>
          </p:txBody>
        </p:sp>
        <p:sp>
          <p:nvSpPr>
            <p:cNvPr id="2842" name="Google Shape;2842;p7"/>
            <p:cNvSpPr txBox="1"/>
            <p:nvPr/>
          </p:nvSpPr>
          <p:spPr>
            <a:xfrm>
              <a:off x="6300625" y="2028061"/>
              <a:ext cx="2130300" cy="48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Ghi nhận chiến dịch quảng cáo mà Khách hàng có sử dụng</a:t>
              </a:r>
              <a:endParaRPr b="0" i="0" sz="1400" u="none" cap="none" strike="noStrike">
                <a:solidFill>
                  <a:schemeClr val="lt1"/>
                </a:solidFill>
                <a:latin typeface="PT Sans"/>
                <a:ea typeface="PT Sans"/>
                <a:cs typeface="PT Sans"/>
                <a:sym typeface="PT Sans"/>
              </a:endParaRPr>
            </a:p>
          </p:txBody>
        </p:sp>
      </p:grpSp>
      <p:grpSp>
        <p:nvGrpSpPr>
          <p:cNvPr id="2843" name="Google Shape;2843;p7"/>
          <p:cNvGrpSpPr/>
          <p:nvPr/>
        </p:nvGrpSpPr>
        <p:grpSpPr>
          <a:xfrm>
            <a:off x="4844975" y="3030112"/>
            <a:ext cx="2547300" cy="1280388"/>
            <a:chOff x="6300625" y="2973337"/>
            <a:chExt cx="2547300" cy="1280388"/>
          </a:xfrm>
        </p:grpSpPr>
        <p:sp>
          <p:nvSpPr>
            <p:cNvPr id="2844" name="Google Shape;2844;p7"/>
            <p:cNvSpPr txBox="1"/>
            <p:nvPr/>
          </p:nvSpPr>
          <p:spPr>
            <a:xfrm>
              <a:off x="6300625" y="2973337"/>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accent2"/>
                  </a:solidFill>
                  <a:latin typeface="Exo"/>
                  <a:ea typeface="Exo"/>
                  <a:cs typeface="Exo"/>
                  <a:sym typeface="Exo"/>
                </a:rPr>
                <a:t>Place</a:t>
              </a:r>
              <a:endParaRPr b="1" i="0" sz="3000" u="none" cap="none" strike="noStrike">
                <a:solidFill>
                  <a:schemeClr val="accent2"/>
                </a:solidFill>
                <a:latin typeface="Exo"/>
                <a:ea typeface="Exo"/>
                <a:cs typeface="Exo"/>
                <a:sym typeface="Exo"/>
              </a:endParaRPr>
            </a:p>
          </p:txBody>
        </p:sp>
        <p:sp>
          <p:nvSpPr>
            <p:cNvPr id="2845" name="Google Shape;2845;p7"/>
            <p:cNvSpPr txBox="1"/>
            <p:nvPr/>
          </p:nvSpPr>
          <p:spPr>
            <a:xfrm>
              <a:off x="6300625" y="3458125"/>
              <a:ext cx="2547300" cy="7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Kênh khách hàng sử dụng để mua hàng (Web, Catalog, Store) và Số lần truy cập Website trong tháng trước</a:t>
              </a:r>
              <a:endParaRPr b="0" i="0" sz="1400" u="none" cap="none" strike="noStrike">
                <a:solidFill>
                  <a:schemeClr val="lt1"/>
                </a:solidFill>
                <a:latin typeface="PT Sans"/>
                <a:ea typeface="PT Sans"/>
                <a:cs typeface="PT Sans"/>
                <a:sym typeface="PT Sans"/>
              </a:endParaRPr>
            </a:p>
          </p:txBody>
        </p:sp>
      </p:grpSp>
      <p:sp>
        <p:nvSpPr>
          <p:cNvPr id="2846" name="Google Shape;2846;p7"/>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7"/>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7"/>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7"/>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8"/>
          <p:cNvSpPr txBox="1"/>
          <p:nvPr>
            <p:ph type="title"/>
          </p:nvPr>
        </p:nvSpPr>
        <p:spPr>
          <a:xfrm>
            <a:off x="713100" y="32445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CHUẨN BỊ DỮ LIỆU</a:t>
            </a:r>
            <a:endParaRPr>
              <a:solidFill>
                <a:schemeClr val="accent2"/>
              </a:solidFill>
            </a:endParaRPr>
          </a:p>
        </p:txBody>
      </p:sp>
      <p:grpSp>
        <p:nvGrpSpPr>
          <p:cNvPr id="2855" name="Google Shape;2855;p8"/>
          <p:cNvGrpSpPr/>
          <p:nvPr/>
        </p:nvGrpSpPr>
        <p:grpSpPr>
          <a:xfrm>
            <a:off x="308838" y="1242975"/>
            <a:ext cx="3558375" cy="924600"/>
            <a:chOff x="308838" y="1242975"/>
            <a:chExt cx="3558375" cy="924600"/>
          </a:xfrm>
        </p:grpSpPr>
        <p:cxnSp>
          <p:nvCxnSpPr>
            <p:cNvPr id="2856" name="Google Shape;2856;p8"/>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2857" name="Google Shape;2857;p8"/>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600" u="none" cap="none" strike="noStrike">
                  <a:solidFill>
                    <a:schemeClr val="lt1"/>
                  </a:solidFill>
                  <a:latin typeface="Roboto"/>
                  <a:ea typeface="Roboto"/>
                  <a:cs typeface="Roboto"/>
                  <a:sym typeface="Roboto"/>
                </a:rPr>
                <a:t>Import data to SQL Server</a:t>
              </a:r>
              <a:endParaRPr b="1" i="0" sz="1600" u="none" cap="none" strike="noStrike">
                <a:solidFill>
                  <a:schemeClr val="lt1"/>
                </a:solidFill>
                <a:latin typeface="Roboto"/>
                <a:ea typeface="Roboto"/>
                <a:cs typeface="Roboto"/>
                <a:sym typeface="Roboto"/>
              </a:endParaRPr>
            </a:p>
            <a:p>
              <a:pPr indent="0" lvl="0" marL="0" marR="0" rtl="0" algn="r">
                <a:lnSpc>
                  <a:spcPct val="100000"/>
                </a:lnSpc>
                <a:spcBef>
                  <a:spcPts val="0"/>
                </a:spcBef>
                <a:spcAft>
                  <a:spcPts val="1600"/>
                </a:spcAft>
                <a:buClr>
                  <a:srgbClr val="000000"/>
                </a:buClr>
                <a:buSzPts val="800"/>
                <a:buFont typeface="Arial"/>
                <a:buNone/>
              </a:pPr>
              <a:r>
                <a:t/>
              </a:r>
              <a:endParaRPr>
                <a:solidFill>
                  <a:schemeClr val="lt1"/>
                </a:solidFill>
                <a:latin typeface="PT Sans"/>
                <a:ea typeface="PT Sans"/>
                <a:cs typeface="PT Sans"/>
                <a:sym typeface="PT Sans"/>
              </a:endParaRPr>
            </a:p>
          </p:txBody>
        </p:sp>
      </p:grpSp>
      <p:grpSp>
        <p:nvGrpSpPr>
          <p:cNvPr id="2858" name="Google Shape;2858;p8"/>
          <p:cNvGrpSpPr/>
          <p:nvPr/>
        </p:nvGrpSpPr>
        <p:grpSpPr>
          <a:xfrm>
            <a:off x="308850" y="2646177"/>
            <a:ext cx="3263100" cy="1108318"/>
            <a:chOff x="308838" y="2646125"/>
            <a:chExt cx="3263100" cy="924600"/>
          </a:xfrm>
        </p:grpSpPr>
        <p:cxnSp>
          <p:nvCxnSpPr>
            <p:cNvPr id="2859" name="Google Shape;2859;p8"/>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2860" name="Google Shape;2860;p8"/>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marR="0" rtl="0" algn="r">
                <a:lnSpc>
                  <a:spcPct val="70000"/>
                </a:lnSpc>
                <a:spcBef>
                  <a:spcPts val="0"/>
                </a:spcBef>
                <a:spcAft>
                  <a:spcPts val="0"/>
                </a:spcAft>
                <a:buClr>
                  <a:srgbClr val="000000"/>
                </a:buClr>
                <a:buSzPts val="1200"/>
                <a:buFont typeface="Arial"/>
                <a:buNone/>
              </a:pPr>
              <a:r>
                <a:rPr b="1" i="0" lang="en" sz="1600" u="none" cap="none" strike="noStrike">
                  <a:solidFill>
                    <a:schemeClr val="lt1"/>
                  </a:solidFill>
                  <a:latin typeface="Roboto"/>
                  <a:ea typeface="Roboto"/>
                  <a:cs typeface="Roboto"/>
                  <a:sym typeface="Roboto"/>
                </a:rPr>
                <a:t>Create table </a:t>
              </a:r>
              <a:endParaRPr b="1" i="0" sz="1600" u="none" cap="none" strike="noStrike">
                <a:solidFill>
                  <a:schemeClr val="lt1"/>
                </a:solidFill>
                <a:latin typeface="Roboto"/>
                <a:ea typeface="Roboto"/>
                <a:cs typeface="Roboto"/>
                <a:sym typeface="Roboto"/>
              </a:endParaRPr>
            </a:p>
            <a:p>
              <a:pPr indent="0" lvl="0" marL="0" marR="0" rtl="0" algn="r">
                <a:lnSpc>
                  <a:spcPct val="70000"/>
                </a:lnSpc>
                <a:spcBef>
                  <a:spcPts val="0"/>
                </a:spcBef>
                <a:spcAft>
                  <a:spcPts val="0"/>
                </a:spcAft>
                <a:buClr>
                  <a:srgbClr val="000000"/>
                </a:buClr>
                <a:buSzPts val="800"/>
                <a:buFont typeface="Arial"/>
                <a:buNone/>
              </a:pPr>
              <a:r>
                <a:t/>
              </a:r>
              <a:endParaRPr b="1" i="0" sz="800" u="none" cap="none" strike="noStrike">
                <a:solidFill>
                  <a:schemeClr val="lt1"/>
                </a:solidFill>
                <a:latin typeface="Roboto"/>
                <a:ea typeface="Roboto"/>
                <a:cs typeface="Roboto"/>
                <a:sym typeface="Roboto"/>
              </a:endParaRPr>
            </a:p>
            <a:p>
              <a:pPr indent="0" lvl="0" marL="0" marR="0" rtl="0" algn="r">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DimPeople</a:t>
              </a:r>
              <a:endParaRPr i="1">
                <a:solidFill>
                  <a:schemeClr val="lt1"/>
                </a:solidFill>
                <a:latin typeface="PT Sans"/>
                <a:ea typeface="PT Sans"/>
                <a:cs typeface="PT Sans"/>
                <a:sym typeface="PT Sans"/>
              </a:endParaRPr>
            </a:p>
            <a:p>
              <a:pPr indent="0" lvl="0" marL="0" marR="0" rtl="0" algn="r">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FactProdcut</a:t>
              </a:r>
              <a:endParaRPr i="1">
                <a:solidFill>
                  <a:schemeClr val="lt1"/>
                </a:solidFill>
                <a:latin typeface="PT Sans"/>
                <a:ea typeface="PT Sans"/>
                <a:cs typeface="PT Sans"/>
                <a:sym typeface="PT Sans"/>
              </a:endParaRPr>
            </a:p>
            <a:p>
              <a:pPr indent="0" lvl="0" marL="0" marR="0" rtl="0" algn="r">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FactPlace</a:t>
              </a:r>
              <a:endParaRPr i="1">
                <a:solidFill>
                  <a:schemeClr val="lt1"/>
                </a:solidFill>
                <a:latin typeface="PT Sans"/>
                <a:ea typeface="PT Sans"/>
                <a:cs typeface="PT Sans"/>
                <a:sym typeface="PT Sans"/>
              </a:endParaRPr>
            </a:p>
            <a:p>
              <a:pPr indent="0" lvl="0" marL="0" marR="0" rtl="0" algn="r">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FactPromotion</a:t>
              </a:r>
              <a:endParaRPr b="1" i="1" sz="800" u="none" cap="none" strike="noStrike">
                <a:solidFill>
                  <a:schemeClr val="lt1"/>
                </a:solidFill>
                <a:latin typeface="Roboto"/>
                <a:ea typeface="Roboto"/>
                <a:cs typeface="Roboto"/>
                <a:sym typeface="Roboto"/>
              </a:endParaRPr>
            </a:p>
          </p:txBody>
        </p:sp>
      </p:grpSp>
      <p:grpSp>
        <p:nvGrpSpPr>
          <p:cNvPr id="2861" name="Google Shape;2861;p8"/>
          <p:cNvGrpSpPr/>
          <p:nvPr/>
        </p:nvGrpSpPr>
        <p:grpSpPr>
          <a:xfrm>
            <a:off x="4657738" y="3391700"/>
            <a:ext cx="4308263" cy="924600"/>
            <a:chOff x="4657738" y="3391700"/>
            <a:chExt cx="4308263" cy="924600"/>
          </a:xfrm>
        </p:grpSpPr>
        <p:cxnSp>
          <p:nvCxnSpPr>
            <p:cNvPr id="2862" name="Google Shape;2862;p8"/>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2863" name="Google Shape;2863;p8"/>
            <p:cNvSpPr txBox="1"/>
            <p:nvPr/>
          </p:nvSpPr>
          <p:spPr>
            <a:xfrm>
              <a:off x="6696501" y="3391700"/>
              <a:ext cx="22695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600" u="none" cap="none" strike="noStrike">
                  <a:solidFill>
                    <a:schemeClr val="lt1"/>
                  </a:solidFill>
                  <a:latin typeface="Roboto"/>
                  <a:ea typeface="Roboto"/>
                  <a:cs typeface="Roboto"/>
                  <a:sym typeface="Roboto"/>
                </a:rPr>
                <a:t>Getdata </a:t>
              </a:r>
              <a:endParaRPr b="1" i="0" sz="1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sz="700">
                <a:solidFill>
                  <a:schemeClr val="lt1"/>
                </a:solidFill>
                <a:latin typeface="Roboto"/>
                <a:ea typeface="Roboto"/>
                <a:cs typeface="Roboto"/>
                <a:sym typeface="Roboto"/>
              </a:endParaRPr>
            </a:p>
            <a:p>
              <a:pPr indent="0" lvl="0" marL="0" marR="0" rtl="0" algn="l">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Connect to SQLServer</a:t>
              </a:r>
              <a:endParaRPr i="1">
                <a:solidFill>
                  <a:schemeClr val="lt1"/>
                </a:solidFill>
                <a:latin typeface="PT Sans"/>
                <a:ea typeface="PT Sans"/>
                <a:cs typeface="PT Sans"/>
                <a:sym typeface="PT Sans"/>
              </a:endParaRPr>
            </a:p>
            <a:p>
              <a:pPr indent="0" lvl="0" marL="0" marR="0" rtl="0" algn="l">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Choose table</a:t>
              </a:r>
              <a:endParaRPr i="1">
                <a:solidFill>
                  <a:schemeClr val="lt1"/>
                </a:solidFill>
                <a:latin typeface="PT Sans"/>
                <a:ea typeface="PT Sans"/>
                <a:cs typeface="PT Sans"/>
                <a:sym typeface="PT Sans"/>
              </a:endParaRPr>
            </a:p>
            <a:p>
              <a:pPr indent="0" lvl="0" marL="0" marR="0" rtl="0" algn="l">
                <a:lnSpc>
                  <a:spcPct val="70000"/>
                </a:lnSpc>
                <a:spcBef>
                  <a:spcPts val="0"/>
                </a:spcBef>
                <a:spcAft>
                  <a:spcPts val="0"/>
                </a:spcAft>
                <a:buClr>
                  <a:srgbClr val="000000"/>
                </a:buClr>
                <a:buSzPts val="800"/>
                <a:buFont typeface="Arial"/>
                <a:buNone/>
              </a:pPr>
              <a:r>
                <a:rPr i="1" lang="en">
                  <a:solidFill>
                    <a:schemeClr val="lt1"/>
                  </a:solidFill>
                  <a:latin typeface="PT Sans"/>
                  <a:ea typeface="PT Sans"/>
                  <a:cs typeface="PT Sans"/>
                  <a:sym typeface="PT Sans"/>
                </a:rPr>
                <a:t>Transform data</a:t>
              </a:r>
              <a:endParaRPr b="0" i="1" sz="800" u="none" cap="none" strike="noStrike">
                <a:solidFill>
                  <a:schemeClr val="lt1"/>
                </a:solidFill>
                <a:latin typeface="Roboto"/>
                <a:ea typeface="Roboto"/>
                <a:cs typeface="Roboto"/>
                <a:sym typeface="Roboto"/>
              </a:endParaRPr>
            </a:p>
          </p:txBody>
        </p:sp>
      </p:grpSp>
      <p:grpSp>
        <p:nvGrpSpPr>
          <p:cNvPr id="2864" name="Google Shape;2864;p8"/>
          <p:cNvGrpSpPr/>
          <p:nvPr/>
        </p:nvGrpSpPr>
        <p:grpSpPr>
          <a:xfrm>
            <a:off x="5209838" y="1242975"/>
            <a:ext cx="3610650" cy="924600"/>
            <a:chOff x="5209838" y="1242975"/>
            <a:chExt cx="3610650" cy="924600"/>
          </a:xfrm>
        </p:grpSpPr>
        <p:sp>
          <p:nvSpPr>
            <p:cNvPr id="2865" name="Google Shape;2865;p8"/>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600" u="none" cap="none" strike="noStrike">
                  <a:solidFill>
                    <a:schemeClr val="lt1"/>
                  </a:solidFill>
                  <a:latin typeface="Roboto"/>
                  <a:ea typeface="Roboto"/>
                  <a:cs typeface="Roboto"/>
                  <a:sym typeface="Roboto"/>
                </a:rPr>
                <a:t>Close &amp; Apply</a:t>
              </a:r>
              <a:endParaRPr b="1" i="0" sz="1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chemeClr val="lt1"/>
                </a:solidFill>
                <a:latin typeface="Roboto"/>
                <a:ea typeface="Roboto"/>
                <a:cs typeface="Roboto"/>
                <a:sym typeface="Roboto"/>
              </a:endParaRPr>
            </a:p>
          </p:txBody>
        </p:sp>
        <p:cxnSp>
          <p:nvCxnSpPr>
            <p:cNvPr id="2866" name="Google Shape;2866;p8"/>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2867" name="Google Shape;2867;p8"/>
          <p:cNvGrpSpPr/>
          <p:nvPr/>
        </p:nvGrpSpPr>
        <p:grpSpPr>
          <a:xfrm>
            <a:off x="5610288" y="2313350"/>
            <a:ext cx="3210200" cy="924600"/>
            <a:chOff x="5610288" y="2313350"/>
            <a:chExt cx="3210200" cy="924600"/>
          </a:xfrm>
        </p:grpSpPr>
        <p:cxnSp>
          <p:nvCxnSpPr>
            <p:cNvPr id="2868" name="Google Shape;2868;p8"/>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2869" name="Google Shape;2869;p8"/>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600" u="none" cap="none" strike="noStrike">
                  <a:solidFill>
                    <a:schemeClr val="lt1"/>
                  </a:solidFill>
                  <a:latin typeface="Roboto"/>
                  <a:ea typeface="Roboto"/>
                  <a:cs typeface="Roboto"/>
                  <a:sym typeface="Roboto"/>
                </a:rPr>
                <a:t>Clean data</a:t>
              </a:r>
              <a:endParaRPr b="0" i="0" sz="800" u="none" cap="none" strike="noStrike">
                <a:solidFill>
                  <a:schemeClr val="lt1"/>
                </a:solidFill>
                <a:latin typeface="Roboto"/>
                <a:ea typeface="Roboto"/>
                <a:cs typeface="Roboto"/>
                <a:sym typeface="Roboto"/>
              </a:endParaRPr>
            </a:p>
          </p:txBody>
        </p:sp>
      </p:grpSp>
      <p:grpSp>
        <p:nvGrpSpPr>
          <p:cNvPr id="2870" name="Google Shape;2870;p8"/>
          <p:cNvGrpSpPr/>
          <p:nvPr/>
        </p:nvGrpSpPr>
        <p:grpSpPr>
          <a:xfrm>
            <a:off x="2601237" y="654951"/>
            <a:ext cx="3922200" cy="3915924"/>
            <a:chOff x="2610906" y="610653"/>
            <a:chExt cx="3922200" cy="3922200"/>
          </a:xfrm>
        </p:grpSpPr>
        <p:sp>
          <p:nvSpPr>
            <p:cNvPr id="2871" name="Google Shape;2871;p8"/>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8"/>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8"/>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8"/>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8"/>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8"/>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8"/>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8"/>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8"/>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8"/>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8"/>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8"/>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8"/>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8"/>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8"/>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8"/>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2887" name="Google Shape;2887;p8"/>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sp>
          <p:nvSpPr>
            <p:cNvPr id="2888" name="Google Shape;2888;p8"/>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2889" name="Google Shape;2889;p8"/>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2890" name="Google Shape;2890;p8"/>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g257e2a4bed6_0_0"/>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MÔ HÌNH DỮ LIỆU</a:t>
            </a:r>
            <a:endParaRPr/>
          </a:p>
        </p:txBody>
      </p:sp>
      <p:pic>
        <p:nvPicPr>
          <p:cNvPr id="2896" name="Google Shape;2896;g257e2a4bed6_0_0"/>
          <p:cNvPicPr preferRelativeResize="0"/>
          <p:nvPr/>
        </p:nvPicPr>
        <p:blipFill>
          <a:blip r:embed="rId3">
            <a:alphaModFix/>
          </a:blip>
          <a:stretch>
            <a:fillRect/>
          </a:stretch>
        </p:blipFill>
        <p:spPr>
          <a:xfrm>
            <a:off x="1511800" y="1049850"/>
            <a:ext cx="6047647" cy="372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